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7"/>
  </p:notesMasterIdLst>
  <p:handoutMasterIdLst>
    <p:handoutMasterId r:id="rId38"/>
  </p:handoutMasterIdLst>
  <p:sldIdLst>
    <p:sldId id="264" r:id="rId3"/>
    <p:sldId id="510" r:id="rId4"/>
    <p:sldId id="469" r:id="rId5"/>
    <p:sldId id="470" r:id="rId6"/>
    <p:sldId id="477" r:id="rId7"/>
    <p:sldId id="478" r:id="rId8"/>
    <p:sldId id="479" r:id="rId9"/>
    <p:sldId id="480" r:id="rId10"/>
    <p:sldId id="481" r:id="rId11"/>
    <p:sldId id="482" r:id="rId12"/>
    <p:sldId id="483" r:id="rId13"/>
    <p:sldId id="485" r:id="rId14"/>
    <p:sldId id="484" r:id="rId15"/>
    <p:sldId id="486" r:id="rId16"/>
    <p:sldId id="487" r:id="rId17"/>
    <p:sldId id="488" r:id="rId18"/>
    <p:sldId id="489" r:id="rId19"/>
    <p:sldId id="491" r:id="rId20"/>
    <p:sldId id="490" r:id="rId21"/>
    <p:sldId id="492" r:id="rId22"/>
    <p:sldId id="495" r:id="rId23"/>
    <p:sldId id="496" r:id="rId24"/>
    <p:sldId id="497" r:id="rId25"/>
    <p:sldId id="498" r:id="rId26"/>
    <p:sldId id="499" r:id="rId27"/>
    <p:sldId id="511" r:id="rId28"/>
    <p:sldId id="500" r:id="rId29"/>
    <p:sldId id="501" r:id="rId30"/>
    <p:sldId id="503" r:id="rId31"/>
    <p:sldId id="505" r:id="rId32"/>
    <p:sldId id="504" r:id="rId33"/>
    <p:sldId id="507" r:id="rId34"/>
    <p:sldId id="508" r:id="rId35"/>
    <p:sldId id="509" r:id="rId3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BDFEB"/>
    <a:srgbClr val="EEF5FA"/>
    <a:srgbClr val="FFCC00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howGuides="1">
      <p:cViewPr varScale="1">
        <p:scale>
          <a:sx n="62" d="100"/>
          <a:sy n="62" d="100"/>
        </p:scale>
        <p:origin x="84" y="12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>
        <a:solidFill>
          <a:srgbClr val="FF0000"/>
        </a:solidFill>
      </dgm:spPr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/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206CF306-8F9F-4AE9-8DCB-5CD9EF38810B}" type="presOf" srcId="{2DEE0DBE-EF4F-4B66-97AE-F26E4C9A0E91}" destId="{597E8C6C-63C0-4500-87B9-DFDA56216DB5}" srcOrd="0" destOrd="0" presId="urn:microsoft.com/office/officeart/2005/8/layout/hierarchy2"/>
    <dgm:cxn modelId="{216C7F0F-612E-4AE4-8A32-A86B8907570A}" type="presOf" srcId="{A706E861-5404-477D-B8C7-7E888578F5E4}" destId="{3985E9D9-7E09-4135-884C-413D33295E3F}" srcOrd="1" destOrd="0" presId="urn:microsoft.com/office/officeart/2005/8/layout/hierarchy2"/>
    <dgm:cxn modelId="{6FB30715-104D-4D67-A8C1-1E4E46EED57C}" type="presOf" srcId="{10164A18-A9A7-4400-8B22-6727D2FE8995}" destId="{0A43064A-D690-4E0D-A5CD-B8B763DD114D}" srcOrd="1" destOrd="0" presId="urn:microsoft.com/office/officeart/2005/8/layout/hierarchy2"/>
    <dgm:cxn modelId="{2CD7DC17-E7B4-4540-9342-82A297B234D0}" type="presOf" srcId="{4C626386-B97F-4701-AD56-BCC9A5547B78}" destId="{F87E45D9-0F8A-4324-8925-6EA0EA595EEA}" srcOrd="1" destOrd="0" presId="urn:microsoft.com/office/officeart/2005/8/layout/hierarchy2"/>
    <dgm:cxn modelId="{D83D9821-8FB4-4BF6-BD69-8ADA64D08E86}" type="presOf" srcId="{AF8F05AA-959D-4CE3-A62A-D4FF495530F1}" destId="{8E03D475-2D45-428E-894F-D88CF8F1CC94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0838FB35-FE6D-4B6C-9384-49F1208202C9}" type="presOf" srcId="{20C27923-DFE7-444C-868C-D813A33EA423}" destId="{E0004D29-AF35-453D-8F73-5256F5826CCF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0235533F-4FD3-4D1A-AD94-AD3B1E8DC87F}" type="presOf" srcId="{C7AD3F67-D13F-407D-B96E-112A82B3E4EA}" destId="{45B87FE9-5909-4E2B-AA7F-7942F96A3753}" srcOrd="0" destOrd="0" presId="urn:microsoft.com/office/officeart/2005/8/layout/hierarchy2"/>
    <dgm:cxn modelId="{698E5840-50F5-4B53-9875-31C80C1B05EC}" type="presOf" srcId="{4A314FFC-76CD-481C-86E2-4D1D495F9CD7}" destId="{4C7CA0B8-E07F-4436-B4F2-001D3E08830D}" srcOrd="0" destOrd="0" presId="urn:microsoft.com/office/officeart/2005/8/layout/hierarchy2"/>
    <dgm:cxn modelId="{EFFE0542-F2EC-4E87-B928-C72E701FB0DC}" type="presOf" srcId="{75873C6B-5B5E-4152-9CF1-2C89AFB2BCC6}" destId="{EE85295E-E2E2-43AA-9215-7FEA3BB79855}" srcOrd="0" destOrd="0" presId="urn:microsoft.com/office/officeart/2005/8/layout/hierarchy2"/>
    <dgm:cxn modelId="{EB846465-D6A9-41D8-BCF9-B010323266AD}" type="presOf" srcId="{9A2CC15B-E82B-430F-8D91-30F32BCF0BA9}" destId="{144FC73D-18DB-417E-8053-DC0953B54832}" srcOrd="1" destOrd="0" presId="urn:microsoft.com/office/officeart/2005/8/layout/hierarchy2"/>
    <dgm:cxn modelId="{7A501E68-6077-4D31-88B2-B1AF71049508}" type="presOf" srcId="{FF22637A-4B3F-4A07-AEBF-EA745FDCFE59}" destId="{8FEECF70-8A3D-419D-8691-B5999FEEE69F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7E12836A-E336-4914-9C25-9F98DE68C1C5}" type="presOf" srcId="{20C27923-DFE7-444C-868C-D813A33EA423}" destId="{4181506F-E1C0-4891-900C-A361773C6472}" srcOrd="0" destOrd="0" presId="urn:microsoft.com/office/officeart/2005/8/layout/hierarchy2"/>
    <dgm:cxn modelId="{F31B7F6B-8F97-4A51-88F2-DDA6F163166B}" type="presOf" srcId="{7A9A355C-076E-4300-8CF2-98AECDF8E18C}" destId="{72973E94-C7E4-4B12-B1C8-2F719E9F68BD}" srcOrd="1" destOrd="0" presId="urn:microsoft.com/office/officeart/2005/8/layout/hierarchy2"/>
    <dgm:cxn modelId="{455D914C-3074-46BA-960B-AC27782EF2EB}" type="presOf" srcId="{198578ED-F383-47B7-A98D-78344643FAF1}" destId="{96F114F4-3AA6-44BA-93CB-5C3F8ECFA49D}" srcOrd="1" destOrd="0" presId="urn:microsoft.com/office/officeart/2005/8/layout/hierarchy2"/>
    <dgm:cxn modelId="{1470F26E-512C-482C-A908-1308F0E28D7A}" type="presOf" srcId="{4AF9EDD4-94A7-4527-9764-010B01A305C0}" destId="{88F4610E-7F5A-40F3-BADB-A903C045F66F}" srcOrd="1" destOrd="0" presId="urn:microsoft.com/office/officeart/2005/8/layout/hierarchy2"/>
    <dgm:cxn modelId="{CB9C7F51-7220-4632-9270-40D18B4085AD}" type="presOf" srcId="{0DD7C4D6-9832-4729-9BEF-4104F25C38B1}" destId="{7C85E0B2-0BED-429A-AA49-584A50F617A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B784F355-D053-4171-BFE5-B1E006B2A126}" type="presOf" srcId="{198578ED-F383-47B7-A98D-78344643FAF1}" destId="{4118959D-7730-4ECA-A4DD-2D2EE3B84AA8}" srcOrd="0" destOrd="0" presId="urn:microsoft.com/office/officeart/2005/8/layout/hierarchy2"/>
    <dgm:cxn modelId="{7F5F3856-0273-46BF-8465-4A660B841A70}" type="presOf" srcId="{5609B956-D6E9-463F-8A9E-340D9A7F6E57}" destId="{8CEA8DAF-E563-412B-97F3-D4ECFF45360D}" srcOrd="0" destOrd="0" presId="urn:microsoft.com/office/officeart/2005/8/layout/hierarchy2"/>
    <dgm:cxn modelId="{33407A77-5A06-4AF8-ACEB-CD890CDF5096}" type="presOf" srcId="{9A2CC15B-E82B-430F-8D91-30F32BCF0BA9}" destId="{34CAD0F1-50AF-4C74-AC0D-1D53FD262023}" srcOrd="0" destOrd="0" presId="urn:microsoft.com/office/officeart/2005/8/layout/hierarchy2"/>
    <dgm:cxn modelId="{8A09DA5A-5090-413E-A179-EB7B83356D1A}" type="presOf" srcId="{81774D94-E4F3-4FD4-B05F-59CD7B3E513D}" destId="{DB3DF320-13AC-4EE2-B4EA-C384751F9729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8E7F1080-5E5E-43D5-BCEF-EE9EE1D48A53}" type="presOf" srcId="{A706E861-5404-477D-B8C7-7E888578F5E4}" destId="{AD237B51-8F62-4DF7-BDDB-C23413BD4225}" srcOrd="0" destOrd="0" presId="urn:microsoft.com/office/officeart/2005/8/layout/hierarchy2"/>
    <dgm:cxn modelId="{3A2B5A80-2F4C-4DC3-9185-BDC7DA0C429F}" type="presOf" srcId="{713E2A36-8BC8-4B16-9691-63D09BD57846}" destId="{E1324208-A41B-40D8-92C4-38E26C8CC8B2}" srcOrd="0" destOrd="0" presId="urn:microsoft.com/office/officeart/2005/8/layout/hierarchy2"/>
    <dgm:cxn modelId="{3E52A784-ECFB-4796-B2F5-69B1DAD69620}" type="presOf" srcId="{530F42E1-C111-4D4A-8D13-71A59DD6BB9B}" destId="{CCC1B6CD-4B34-4880-A3F6-A8313FC64D1E}" srcOrd="0" destOrd="0" presId="urn:microsoft.com/office/officeart/2005/8/layout/hierarchy2"/>
    <dgm:cxn modelId="{6AD1C288-AAFC-409F-A7B3-C828E83911EE}" type="presOf" srcId="{7A9A355C-076E-4300-8CF2-98AECDF8E18C}" destId="{8D2A0AA5-F041-4D51-9442-36A6052E2C84}" srcOrd="0" destOrd="0" presId="urn:microsoft.com/office/officeart/2005/8/layout/hierarchy2"/>
    <dgm:cxn modelId="{420C498E-EF23-40E2-BF82-EE881553B3A2}" type="presOf" srcId="{AF8F05AA-959D-4CE3-A62A-D4FF495530F1}" destId="{7A2FAA12-5117-47B1-B997-70826C79B8CA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80494A91-694E-40AA-9D0B-C3F1C8D12332}" type="presOf" srcId="{530F42E1-C111-4D4A-8D13-71A59DD6BB9B}" destId="{7BE31366-9056-4119-A925-72A0DF6279A3}" srcOrd="1" destOrd="0" presId="urn:microsoft.com/office/officeart/2005/8/layout/hierarchy2"/>
    <dgm:cxn modelId="{B9D39B92-6C2D-46C9-9290-AC0DE1131C8A}" type="presOf" srcId="{D090C116-03AB-4F97-A284-7A9B2EE4FFCB}" destId="{DE23AEA1-EB02-40AC-B06F-B2C009EAF24D}" srcOrd="0" destOrd="0" presId="urn:microsoft.com/office/officeart/2005/8/layout/hierarchy2"/>
    <dgm:cxn modelId="{65A3DA92-6279-49D5-85B3-618862D09665}" type="presOf" srcId="{CA104DE9-8195-41D9-9077-571833D4794B}" destId="{9DA1883F-C890-4965-95CC-73A5E622FAF0}" srcOrd="0" destOrd="0" presId="urn:microsoft.com/office/officeart/2005/8/layout/hierarchy2"/>
    <dgm:cxn modelId="{B753D995-8557-4DCC-965D-0C53CC512C86}" type="presOf" srcId="{E1EB0AC0-1A90-4E13-BFC5-7854BC631075}" destId="{36908306-88FA-486B-B848-79D721A50666}" srcOrd="1" destOrd="0" presId="urn:microsoft.com/office/officeart/2005/8/layout/hierarchy2"/>
    <dgm:cxn modelId="{46716F9C-5B3B-4103-9158-5B84EEBB3C86}" type="presOf" srcId="{4C626386-B97F-4701-AD56-BCC9A5547B78}" destId="{226B17B0-FD14-4E7F-A23A-6BF07F3EADA9}" srcOrd="0" destOrd="0" presId="urn:microsoft.com/office/officeart/2005/8/layout/hierarchy2"/>
    <dgm:cxn modelId="{A2D4849F-A615-4794-9FC6-81BC00E97B35}" type="presOf" srcId="{003CA07B-6DA9-4549-A991-168A331F0192}" destId="{D801CEC7-BEA1-4740-AACD-42BE290118F5}" srcOrd="0" destOrd="0" presId="urn:microsoft.com/office/officeart/2005/8/layout/hierarchy2"/>
    <dgm:cxn modelId="{4826BAA9-1153-4753-81E9-AFE9F4AE886A}" type="presOf" srcId="{AD1DA183-67CF-4473-8D1E-51153143DFBC}" destId="{9219BB2D-1165-4DB3-8CDC-687FE7494473}" srcOrd="0" destOrd="0" presId="urn:microsoft.com/office/officeart/2005/8/layout/hierarchy2"/>
    <dgm:cxn modelId="{63CC17AE-DEFD-48C3-AC06-A71639C01AE6}" type="presOf" srcId="{D4D95B50-3831-4FC6-8A7A-A0DB1F1C84C1}" destId="{B8B64AD3-C84B-4D80-8150-B0D3369BD133}" srcOrd="0" destOrd="0" presId="urn:microsoft.com/office/officeart/2005/8/layout/hierarchy2"/>
    <dgm:cxn modelId="{2A9681AE-F1D8-4F4D-B770-10024D39994C}" type="presOf" srcId="{003CA07B-6DA9-4549-A991-168A331F0192}" destId="{0FD305DE-2DCD-43F3-94E4-8FA7276B3817}" srcOrd="1" destOrd="0" presId="urn:microsoft.com/office/officeart/2005/8/layout/hierarchy2"/>
    <dgm:cxn modelId="{F663A6B0-7EA8-43F4-B65C-4BC3B21790BC}" type="presOf" srcId="{B9390405-E9C9-46F5-8E8B-3B98D3C37A88}" destId="{00E1F6A1-7B9E-4A52-BD72-36B54EC6AEC1}" srcOrd="0" destOrd="0" presId="urn:microsoft.com/office/officeart/2005/8/layout/hierarchy2"/>
    <dgm:cxn modelId="{94F37EC6-B0D3-46DF-9EC6-A958100240A6}" type="presOf" srcId="{B1B20E26-FBF3-4C69-898B-37CD8F44A562}" destId="{C523D0BD-DE62-4CE6-BBC5-2B4B3604288E}" srcOrd="0" destOrd="0" presId="urn:microsoft.com/office/officeart/2005/8/layout/hierarchy2"/>
    <dgm:cxn modelId="{BB3E8FC8-00D4-4CD5-BFF0-1D49CC73C882}" type="presOf" srcId="{BDEE638B-7DA5-479E-9BFB-5F4E04965099}" destId="{28103AB0-2164-439B-AE88-09B9D43E8AD8}" srcOrd="0" destOrd="0" presId="urn:microsoft.com/office/officeart/2005/8/layout/hierarchy2"/>
    <dgm:cxn modelId="{E9B59BC8-6C07-444B-893F-87AB954A5121}" type="presOf" srcId="{E1EB0AC0-1A90-4E13-BFC5-7854BC631075}" destId="{97A4C138-6328-4E52-9BEC-BDEC84751DAF}" srcOrd="0" destOrd="0" presId="urn:microsoft.com/office/officeart/2005/8/layout/hierarchy2"/>
    <dgm:cxn modelId="{2AB696CA-CAE1-456B-A489-C9E0D075E7B4}" type="presOf" srcId="{4AF9EDD4-94A7-4527-9764-010B01A305C0}" destId="{2EF92D84-4224-46C9-9B3D-A783411EC76B}" srcOrd="0" destOrd="0" presId="urn:microsoft.com/office/officeart/2005/8/layout/hierarchy2"/>
    <dgm:cxn modelId="{6DB799CA-C961-4BC9-B957-3051C6118A3D}" type="presOf" srcId="{E7D8DBC4-2B20-4A35-8282-DBBEB7907AFB}" destId="{8B55365B-54F4-4B49-AB07-9366D26E31E3}" srcOrd="0" destOrd="0" presId="urn:microsoft.com/office/officeart/2005/8/layout/hierarchy2"/>
    <dgm:cxn modelId="{42F0DAD5-2AAD-4AD2-9BC6-7D4E0E8C58C9}" type="presOf" srcId="{82AACEF5-B104-4B3A-91B0-4E4DD6F7C20E}" destId="{BFF05CBC-D0C5-47FE-918A-C44637857CCC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403235DD-060F-42A9-BD5A-4E1ECA23F55D}" type="presOf" srcId="{10164A18-A9A7-4400-8B22-6727D2FE8995}" destId="{9D446738-6855-4F16-A1A1-8B42ECCCC22D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C39FB6E7-D369-46A4-AF3A-BD67F9646E77}" type="presOf" srcId="{4A314FFC-76CD-481C-86E2-4D1D495F9CD7}" destId="{00A7ABEA-A9E7-423A-960F-109E37899E42}" srcOrd="1" destOrd="0" presId="urn:microsoft.com/office/officeart/2005/8/layout/hierarchy2"/>
    <dgm:cxn modelId="{BF299FEC-CDD3-45F6-82B1-212754C48510}" type="presOf" srcId="{0DD7C4D6-9832-4729-9BEF-4104F25C38B1}" destId="{0988976C-4CC1-491A-809B-3472EA17C08B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98019FF-C0AC-45C3-8F3D-BE9E31E681CB}" type="presParOf" srcId="{9219BB2D-1165-4DB3-8CDC-687FE7494473}" destId="{DF4D94D2-2B39-4B73-9862-3C36FDFF9177}" srcOrd="0" destOrd="0" presId="urn:microsoft.com/office/officeart/2005/8/layout/hierarchy2"/>
    <dgm:cxn modelId="{AD4FE6F4-92AF-4758-8D5A-889A47A6458B}" type="presParOf" srcId="{DF4D94D2-2B39-4B73-9862-3C36FDFF9177}" destId="{00E1F6A1-7B9E-4A52-BD72-36B54EC6AEC1}" srcOrd="0" destOrd="0" presId="urn:microsoft.com/office/officeart/2005/8/layout/hierarchy2"/>
    <dgm:cxn modelId="{FEA51256-8D02-472A-9698-B27F8011028C}" type="presParOf" srcId="{DF4D94D2-2B39-4B73-9862-3C36FDFF9177}" destId="{84BDD705-0023-4B6B-ABC3-907D42A927F2}" srcOrd="1" destOrd="0" presId="urn:microsoft.com/office/officeart/2005/8/layout/hierarchy2"/>
    <dgm:cxn modelId="{08C1B53D-33FA-462B-9272-8892206A5A3E}" type="presParOf" srcId="{84BDD705-0023-4B6B-ABC3-907D42A927F2}" destId="{CCC1B6CD-4B34-4880-A3F6-A8313FC64D1E}" srcOrd="0" destOrd="0" presId="urn:microsoft.com/office/officeart/2005/8/layout/hierarchy2"/>
    <dgm:cxn modelId="{DC2FF111-21AC-48B2-B9E6-342806B7397D}" type="presParOf" srcId="{CCC1B6CD-4B34-4880-A3F6-A8313FC64D1E}" destId="{7BE31366-9056-4119-A925-72A0DF6279A3}" srcOrd="0" destOrd="0" presId="urn:microsoft.com/office/officeart/2005/8/layout/hierarchy2"/>
    <dgm:cxn modelId="{4A208A56-C1F7-45D5-9131-3501E1DA8B5B}" type="presParOf" srcId="{84BDD705-0023-4B6B-ABC3-907D42A927F2}" destId="{DEF8D6B3-2EF3-4CCF-B52B-891DAEB9F263}" srcOrd="1" destOrd="0" presId="urn:microsoft.com/office/officeart/2005/8/layout/hierarchy2"/>
    <dgm:cxn modelId="{D8993849-77E8-409E-94C2-C69A51E5D21E}" type="presParOf" srcId="{DEF8D6B3-2EF3-4CCF-B52B-891DAEB9F263}" destId="{BFF05CBC-D0C5-47FE-918A-C44637857CCC}" srcOrd="0" destOrd="0" presId="urn:microsoft.com/office/officeart/2005/8/layout/hierarchy2"/>
    <dgm:cxn modelId="{E4C5150D-1D77-4D54-90E2-04C8748812EF}" type="presParOf" srcId="{DEF8D6B3-2EF3-4CCF-B52B-891DAEB9F263}" destId="{5416156A-1B84-4641-95F2-CD18DF3DAD86}" srcOrd="1" destOrd="0" presId="urn:microsoft.com/office/officeart/2005/8/layout/hierarchy2"/>
    <dgm:cxn modelId="{CF568F0F-B45B-41F7-A473-4F832DB25EFE}" type="presParOf" srcId="{5416156A-1B84-4641-95F2-CD18DF3DAD86}" destId="{4118959D-7730-4ECA-A4DD-2D2EE3B84AA8}" srcOrd="0" destOrd="0" presId="urn:microsoft.com/office/officeart/2005/8/layout/hierarchy2"/>
    <dgm:cxn modelId="{60C52301-FD0C-4B80-9779-D6D16E7FF598}" type="presParOf" srcId="{4118959D-7730-4ECA-A4DD-2D2EE3B84AA8}" destId="{96F114F4-3AA6-44BA-93CB-5C3F8ECFA49D}" srcOrd="0" destOrd="0" presId="urn:microsoft.com/office/officeart/2005/8/layout/hierarchy2"/>
    <dgm:cxn modelId="{79A43E66-B568-4E62-9D4F-1B12DB325F50}" type="presParOf" srcId="{5416156A-1B84-4641-95F2-CD18DF3DAD86}" destId="{89903BE1-1A41-44EF-8228-E7F714ECA63E}" srcOrd="1" destOrd="0" presId="urn:microsoft.com/office/officeart/2005/8/layout/hierarchy2"/>
    <dgm:cxn modelId="{D14D58DD-BBEE-46CD-B102-99F20EBB06F6}" type="presParOf" srcId="{89903BE1-1A41-44EF-8228-E7F714ECA63E}" destId="{8CEA8DAF-E563-412B-97F3-D4ECFF45360D}" srcOrd="0" destOrd="0" presId="urn:microsoft.com/office/officeart/2005/8/layout/hierarchy2"/>
    <dgm:cxn modelId="{847A9D05-ADCF-4EE9-A1D6-560268DF3EBB}" type="presParOf" srcId="{89903BE1-1A41-44EF-8228-E7F714ECA63E}" destId="{30D2F1B5-13C7-4DC0-9325-8E5A7DEB270E}" srcOrd="1" destOrd="0" presId="urn:microsoft.com/office/officeart/2005/8/layout/hierarchy2"/>
    <dgm:cxn modelId="{BAC2BFD2-3E8B-4FCC-982A-F978673B8002}" type="presParOf" srcId="{84BDD705-0023-4B6B-ABC3-907D42A927F2}" destId="{D801CEC7-BEA1-4740-AACD-42BE290118F5}" srcOrd="2" destOrd="0" presId="urn:microsoft.com/office/officeart/2005/8/layout/hierarchy2"/>
    <dgm:cxn modelId="{6948C9E3-1A69-47DC-973C-491409DEE7AC}" type="presParOf" srcId="{D801CEC7-BEA1-4740-AACD-42BE290118F5}" destId="{0FD305DE-2DCD-43F3-94E4-8FA7276B3817}" srcOrd="0" destOrd="0" presId="urn:microsoft.com/office/officeart/2005/8/layout/hierarchy2"/>
    <dgm:cxn modelId="{FB87A038-595A-4698-A580-5F4A58DA31BE}" type="presParOf" srcId="{84BDD705-0023-4B6B-ABC3-907D42A927F2}" destId="{82688A95-6070-4404-AE4C-F09FA2C2E0E8}" srcOrd="3" destOrd="0" presId="urn:microsoft.com/office/officeart/2005/8/layout/hierarchy2"/>
    <dgm:cxn modelId="{D5FD4FD6-9D81-4BF4-8595-31E3D4A51951}" type="presParOf" srcId="{82688A95-6070-4404-AE4C-F09FA2C2E0E8}" destId="{28103AB0-2164-439B-AE88-09B9D43E8AD8}" srcOrd="0" destOrd="0" presId="urn:microsoft.com/office/officeart/2005/8/layout/hierarchy2"/>
    <dgm:cxn modelId="{D567609C-25EC-486E-86A6-973F8E1E28DF}" type="presParOf" srcId="{82688A95-6070-4404-AE4C-F09FA2C2E0E8}" destId="{1A443CA0-1F91-49CC-9A73-9C45351E4337}" srcOrd="1" destOrd="0" presId="urn:microsoft.com/office/officeart/2005/8/layout/hierarchy2"/>
    <dgm:cxn modelId="{7FA96560-7CDD-47C1-BF78-BA3084B8671D}" type="presParOf" srcId="{1A443CA0-1F91-49CC-9A73-9C45351E4337}" destId="{97A4C138-6328-4E52-9BEC-BDEC84751DAF}" srcOrd="0" destOrd="0" presId="urn:microsoft.com/office/officeart/2005/8/layout/hierarchy2"/>
    <dgm:cxn modelId="{5FD8A4E0-39DB-4271-8C95-66A913580E24}" type="presParOf" srcId="{97A4C138-6328-4E52-9BEC-BDEC84751DAF}" destId="{36908306-88FA-486B-B848-79D721A50666}" srcOrd="0" destOrd="0" presId="urn:microsoft.com/office/officeart/2005/8/layout/hierarchy2"/>
    <dgm:cxn modelId="{45AB712F-D58B-47AE-8FC3-9B9E44749806}" type="presParOf" srcId="{1A443CA0-1F91-49CC-9A73-9C45351E4337}" destId="{0C9F5C9F-B112-4532-BFE6-D8CC2AF410FB}" srcOrd="1" destOrd="0" presId="urn:microsoft.com/office/officeart/2005/8/layout/hierarchy2"/>
    <dgm:cxn modelId="{F1ACA9D3-52C7-4B4D-9D76-6D392DDE3A4E}" type="presParOf" srcId="{0C9F5C9F-B112-4532-BFE6-D8CC2AF410FB}" destId="{DB3DF320-13AC-4EE2-B4EA-C384751F9729}" srcOrd="0" destOrd="0" presId="urn:microsoft.com/office/officeart/2005/8/layout/hierarchy2"/>
    <dgm:cxn modelId="{D93A673B-7DDC-447C-8E78-5EA3003F8E31}" type="presParOf" srcId="{0C9F5C9F-B112-4532-BFE6-D8CC2AF410FB}" destId="{E18FC16A-8897-4C2A-9DC3-27619504AA77}" srcOrd="1" destOrd="0" presId="urn:microsoft.com/office/officeart/2005/8/layout/hierarchy2"/>
    <dgm:cxn modelId="{7D8744D3-D24B-41D1-BC3D-CB90FA3CA01A}" type="presParOf" srcId="{1A443CA0-1F91-49CC-9A73-9C45351E4337}" destId="{9D446738-6855-4F16-A1A1-8B42ECCCC22D}" srcOrd="2" destOrd="0" presId="urn:microsoft.com/office/officeart/2005/8/layout/hierarchy2"/>
    <dgm:cxn modelId="{34E7FF84-0C66-4111-B71A-32227C046F21}" type="presParOf" srcId="{9D446738-6855-4F16-A1A1-8B42ECCCC22D}" destId="{0A43064A-D690-4E0D-A5CD-B8B763DD114D}" srcOrd="0" destOrd="0" presId="urn:microsoft.com/office/officeart/2005/8/layout/hierarchy2"/>
    <dgm:cxn modelId="{236F2507-2BBF-45F0-9598-AE955962BCC0}" type="presParOf" srcId="{1A443CA0-1F91-49CC-9A73-9C45351E4337}" destId="{D92BC423-695B-4D8E-B322-EF8C39379765}" srcOrd="3" destOrd="0" presId="urn:microsoft.com/office/officeart/2005/8/layout/hierarchy2"/>
    <dgm:cxn modelId="{67E5B34C-D287-45DA-8B1C-A1E43EE5E9F6}" type="presParOf" srcId="{D92BC423-695B-4D8E-B322-EF8C39379765}" destId="{45B87FE9-5909-4E2B-AA7F-7942F96A3753}" srcOrd="0" destOrd="0" presId="urn:microsoft.com/office/officeart/2005/8/layout/hierarchy2"/>
    <dgm:cxn modelId="{B7DBD318-5E3A-4543-AABC-B07C705FA8AC}" type="presParOf" srcId="{D92BC423-695B-4D8E-B322-EF8C39379765}" destId="{25240353-AD04-4D87-A1D6-C8D24ABA6688}" srcOrd="1" destOrd="0" presId="urn:microsoft.com/office/officeart/2005/8/layout/hierarchy2"/>
    <dgm:cxn modelId="{6DE933A0-9ED1-4CFF-B43F-BAE043364C0E}" type="presParOf" srcId="{1A443CA0-1F91-49CC-9A73-9C45351E4337}" destId="{7A2FAA12-5117-47B1-B997-70826C79B8CA}" srcOrd="4" destOrd="0" presId="urn:microsoft.com/office/officeart/2005/8/layout/hierarchy2"/>
    <dgm:cxn modelId="{D04B5950-3D23-4918-A74D-12981C51AECF}" type="presParOf" srcId="{7A2FAA12-5117-47B1-B997-70826C79B8CA}" destId="{8E03D475-2D45-428E-894F-D88CF8F1CC94}" srcOrd="0" destOrd="0" presId="urn:microsoft.com/office/officeart/2005/8/layout/hierarchy2"/>
    <dgm:cxn modelId="{6E19A3B7-1ADC-419F-980C-E4B0A0202394}" type="presParOf" srcId="{1A443CA0-1F91-49CC-9A73-9C45351E4337}" destId="{AE0BE218-3F36-411D-94A8-03DCECC64F3E}" srcOrd="5" destOrd="0" presId="urn:microsoft.com/office/officeart/2005/8/layout/hierarchy2"/>
    <dgm:cxn modelId="{85E4252B-5E7C-4E41-84A3-4E261D3B182C}" type="presParOf" srcId="{AE0BE218-3F36-411D-94A8-03DCECC64F3E}" destId="{EE85295E-E2E2-43AA-9215-7FEA3BB79855}" srcOrd="0" destOrd="0" presId="urn:microsoft.com/office/officeart/2005/8/layout/hierarchy2"/>
    <dgm:cxn modelId="{FAE89035-604B-4460-8CA9-DA77D93EE55C}" type="presParOf" srcId="{AE0BE218-3F36-411D-94A8-03DCECC64F3E}" destId="{B122039D-A99B-4E5C-A519-CF3528D1D7F3}" srcOrd="1" destOrd="0" presId="urn:microsoft.com/office/officeart/2005/8/layout/hierarchy2"/>
    <dgm:cxn modelId="{F4C5B912-FCAF-4744-85EE-1978E3E3A38E}" type="presParOf" srcId="{1A443CA0-1F91-49CC-9A73-9C45351E4337}" destId="{2EF92D84-4224-46C9-9B3D-A783411EC76B}" srcOrd="6" destOrd="0" presId="urn:microsoft.com/office/officeart/2005/8/layout/hierarchy2"/>
    <dgm:cxn modelId="{463A1832-E554-44F0-99C8-762692E70B75}" type="presParOf" srcId="{2EF92D84-4224-46C9-9B3D-A783411EC76B}" destId="{88F4610E-7F5A-40F3-BADB-A903C045F66F}" srcOrd="0" destOrd="0" presId="urn:microsoft.com/office/officeart/2005/8/layout/hierarchy2"/>
    <dgm:cxn modelId="{B124788C-29BC-433F-A941-45B5B154ED9D}" type="presParOf" srcId="{1A443CA0-1F91-49CC-9A73-9C45351E4337}" destId="{6376ADB5-6349-437A-8C61-7E2F80465169}" srcOrd="7" destOrd="0" presId="urn:microsoft.com/office/officeart/2005/8/layout/hierarchy2"/>
    <dgm:cxn modelId="{7020FA3E-5342-4087-ACB8-86431977B780}" type="presParOf" srcId="{6376ADB5-6349-437A-8C61-7E2F80465169}" destId="{DE23AEA1-EB02-40AC-B06F-B2C009EAF24D}" srcOrd="0" destOrd="0" presId="urn:microsoft.com/office/officeart/2005/8/layout/hierarchy2"/>
    <dgm:cxn modelId="{CEFB9B24-CDFD-41C5-A726-BAAE2345F4EE}" type="presParOf" srcId="{6376ADB5-6349-437A-8C61-7E2F80465169}" destId="{87419F61-3132-4A48-A11A-AC766BDFB468}" srcOrd="1" destOrd="0" presId="urn:microsoft.com/office/officeart/2005/8/layout/hierarchy2"/>
    <dgm:cxn modelId="{5DCF349F-82BA-4904-96FE-A085F5D5B6E6}" type="presParOf" srcId="{84BDD705-0023-4B6B-ABC3-907D42A927F2}" destId="{4C7CA0B8-E07F-4436-B4F2-001D3E08830D}" srcOrd="4" destOrd="0" presId="urn:microsoft.com/office/officeart/2005/8/layout/hierarchy2"/>
    <dgm:cxn modelId="{21A13940-9EED-4F4D-B45B-28DF1D64711F}" type="presParOf" srcId="{4C7CA0B8-E07F-4436-B4F2-001D3E08830D}" destId="{00A7ABEA-A9E7-423A-960F-109E37899E42}" srcOrd="0" destOrd="0" presId="urn:microsoft.com/office/officeart/2005/8/layout/hierarchy2"/>
    <dgm:cxn modelId="{B863699A-41E0-4B44-9908-21E293F5C269}" type="presParOf" srcId="{84BDD705-0023-4B6B-ABC3-907D42A927F2}" destId="{CAF32A70-24AD-4D8C-B586-894B7BD34FFD}" srcOrd="5" destOrd="0" presId="urn:microsoft.com/office/officeart/2005/8/layout/hierarchy2"/>
    <dgm:cxn modelId="{E9BDC6DC-0AE1-4C7A-9837-FC535B1DC705}" type="presParOf" srcId="{CAF32A70-24AD-4D8C-B586-894B7BD34FFD}" destId="{8FEECF70-8A3D-419D-8691-B5999FEEE69F}" srcOrd="0" destOrd="0" presId="urn:microsoft.com/office/officeart/2005/8/layout/hierarchy2"/>
    <dgm:cxn modelId="{C755593B-ECCA-482E-800B-831DF730B314}" type="presParOf" srcId="{CAF32A70-24AD-4D8C-B586-894B7BD34FFD}" destId="{BD5BC475-C4B8-4122-8D4F-0DAF437A67A8}" srcOrd="1" destOrd="0" presId="urn:microsoft.com/office/officeart/2005/8/layout/hierarchy2"/>
    <dgm:cxn modelId="{BA5DEF8F-FD3A-4567-9311-6F3ABF4123D9}" type="presParOf" srcId="{BD5BC475-C4B8-4122-8D4F-0DAF437A67A8}" destId="{226B17B0-FD14-4E7F-A23A-6BF07F3EADA9}" srcOrd="0" destOrd="0" presId="urn:microsoft.com/office/officeart/2005/8/layout/hierarchy2"/>
    <dgm:cxn modelId="{631A6DC3-0B0A-4709-B689-9E91EE830531}" type="presParOf" srcId="{226B17B0-FD14-4E7F-A23A-6BF07F3EADA9}" destId="{F87E45D9-0F8A-4324-8925-6EA0EA595EEA}" srcOrd="0" destOrd="0" presId="urn:microsoft.com/office/officeart/2005/8/layout/hierarchy2"/>
    <dgm:cxn modelId="{5F58749D-8F65-45A8-B3F1-13EC7D5351B4}" type="presParOf" srcId="{BD5BC475-C4B8-4122-8D4F-0DAF437A67A8}" destId="{A8359AD3-B303-4670-AF1A-62573871324E}" srcOrd="1" destOrd="0" presId="urn:microsoft.com/office/officeart/2005/8/layout/hierarchy2"/>
    <dgm:cxn modelId="{D07CA9EF-C4FE-482B-B590-3A8E662CA9BA}" type="presParOf" srcId="{A8359AD3-B303-4670-AF1A-62573871324E}" destId="{E1324208-A41B-40D8-92C4-38E26C8CC8B2}" srcOrd="0" destOrd="0" presId="urn:microsoft.com/office/officeart/2005/8/layout/hierarchy2"/>
    <dgm:cxn modelId="{922E5FB2-06C5-4D16-BBB3-BFF371ECA2ED}" type="presParOf" srcId="{A8359AD3-B303-4670-AF1A-62573871324E}" destId="{BEEBB482-8B0A-41AA-A572-E32366F14397}" srcOrd="1" destOrd="0" presId="urn:microsoft.com/office/officeart/2005/8/layout/hierarchy2"/>
    <dgm:cxn modelId="{A2341EF4-332F-4BBA-AF8C-A6F72F6C0991}" type="presParOf" srcId="{BD5BC475-C4B8-4122-8D4F-0DAF437A67A8}" destId="{7C85E0B2-0BED-429A-AA49-584A50F617AD}" srcOrd="2" destOrd="0" presId="urn:microsoft.com/office/officeart/2005/8/layout/hierarchy2"/>
    <dgm:cxn modelId="{CD28F1F5-C967-4A03-8563-6326FA424408}" type="presParOf" srcId="{7C85E0B2-0BED-429A-AA49-584A50F617AD}" destId="{0988976C-4CC1-491A-809B-3472EA17C08B}" srcOrd="0" destOrd="0" presId="urn:microsoft.com/office/officeart/2005/8/layout/hierarchy2"/>
    <dgm:cxn modelId="{DBCC4889-F1FF-47BC-B47A-6DC2745D1643}" type="presParOf" srcId="{BD5BC475-C4B8-4122-8D4F-0DAF437A67A8}" destId="{6475C5BA-BC36-41F9-9821-4179BEC5F64C}" srcOrd="3" destOrd="0" presId="urn:microsoft.com/office/officeart/2005/8/layout/hierarchy2"/>
    <dgm:cxn modelId="{A02FF85A-E8B1-4231-9B99-46678525CCDF}" type="presParOf" srcId="{6475C5BA-BC36-41F9-9821-4179BEC5F64C}" destId="{597E8C6C-63C0-4500-87B9-DFDA56216DB5}" srcOrd="0" destOrd="0" presId="urn:microsoft.com/office/officeart/2005/8/layout/hierarchy2"/>
    <dgm:cxn modelId="{5ADB7D55-CD84-4CDB-8A30-B61079B982E8}" type="presParOf" srcId="{6475C5BA-BC36-41F9-9821-4179BEC5F64C}" destId="{94467EAA-536F-4F1D-BC26-A2AE4E5910B0}" srcOrd="1" destOrd="0" presId="urn:microsoft.com/office/officeart/2005/8/layout/hierarchy2"/>
    <dgm:cxn modelId="{F683AD99-DE19-48D1-A675-1BC37E454E26}" type="presParOf" srcId="{BD5BC475-C4B8-4122-8D4F-0DAF437A67A8}" destId="{4181506F-E1C0-4891-900C-A361773C6472}" srcOrd="4" destOrd="0" presId="urn:microsoft.com/office/officeart/2005/8/layout/hierarchy2"/>
    <dgm:cxn modelId="{9F5057C6-78ED-4664-8DCC-6D7E1E460C0D}" type="presParOf" srcId="{4181506F-E1C0-4891-900C-A361773C6472}" destId="{E0004D29-AF35-453D-8F73-5256F5826CCF}" srcOrd="0" destOrd="0" presId="urn:microsoft.com/office/officeart/2005/8/layout/hierarchy2"/>
    <dgm:cxn modelId="{B880139E-1B48-4BF3-B9B5-061728A3B20A}" type="presParOf" srcId="{BD5BC475-C4B8-4122-8D4F-0DAF437A67A8}" destId="{F6A42E18-7675-4166-8491-610AA981F968}" srcOrd="5" destOrd="0" presId="urn:microsoft.com/office/officeart/2005/8/layout/hierarchy2"/>
    <dgm:cxn modelId="{0E5C6007-3248-4E6D-AFB4-A60F3AF18CFA}" type="presParOf" srcId="{F6A42E18-7675-4166-8491-610AA981F968}" destId="{C523D0BD-DE62-4CE6-BBC5-2B4B3604288E}" srcOrd="0" destOrd="0" presId="urn:microsoft.com/office/officeart/2005/8/layout/hierarchy2"/>
    <dgm:cxn modelId="{8BE1067F-36AF-4834-95E4-304E67CE26BE}" type="presParOf" srcId="{F6A42E18-7675-4166-8491-610AA981F968}" destId="{8D046ABD-2BDB-446A-9399-4C69571D176A}" srcOrd="1" destOrd="0" presId="urn:microsoft.com/office/officeart/2005/8/layout/hierarchy2"/>
    <dgm:cxn modelId="{B45D2466-01AC-4C94-8AA1-275E48C2EB6E}" type="presParOf" srcId="{84BDD705-0023-4B6B-ABC3-907D42A927F2}" destId="{AD237B51-8F62-4DF7-BDDB-C23413BD4225}" srcOrd="6" destOrd="0" presId="urn:microsoft.com/office/officeart/2005/8/layout/hierarchy2"/>
    <dgm:cxn modelId="{D003AA31-3613-42B5-9D32-60F0A407564D}" type="presParOf" srcId="{AD237B51-8F62-4DF7-BDDB-C23413BD4225}" destId="{3985E9D9-7E09-4135-884C-413D33295E3F}" srcOrd="0" destOrd="0" presId="urn:microsoft.com/office/officeart/2005/8/layout/hierarchy2"/>
    <dgm:cxn modelId="{CCE05B24-F518-45AC-AD83-0EA383BC7E16}" type="presParOf" srcId="{84BDD705-0023-4B6B-ABC3-907D42A927F2}" destId="{7C7AD994-2DD6-46CB-9D3E-D173860AACA2}" srcOrd="7" destOrd="0" presId="urn:microsoft.com/office/officeart/2005/8/layout/hierarchy2"/>
    <dgm:cxn modelId="{4EADB697-3BFD-4610-AD4D-23455DD6D478}" type="presParOf" srcId="{7C7AD994-2DD6-46CB-9D3E-D173860AACA2}" destId="{9DA1883F-C890-4965-95CC-73A5E622FAF0}" srcOrd="0" destOrd="0" presId="urn:microsoft.com/office/officeart/2005/8/layout/hierarchy2"/>
    <dgm:cxn modelId="{887D49F3-23DA-4BE7-80A0-8D6A042291AE}" type="presParOf" srcId="{7C7AD994-2DD6-46CB-9D3E-D173860AACA2}" destId="{1A55EC49-76D7-42FE-8AD5-A603BF98C282}" srcOrd="1" destOrd="0" presId="urn:microsoft.com/office/officeart/2005/8/layout/hierarchy2"/>
    <dgm:cxn modelId="{9F1A7F49-CB4D-456C-8FA4-5E70DF8BC67C}" type="presParOf" srcId="{1A55EC49-76D7-42FE-8AD5-A603BF98C282}" destId="{8D2A0AA5-F041-4D51-9442-36A6052E2C84}" srcOrd="0" destOrd="0" presId="urn:microsoft.com/office/officeart/2005/8/layout/hierarchy2"/>
    <dgm:cxn modelId="{77EF2AA8-4F67-4996-B2B6-E39C488E8244}" type="presParOf" srcId="{8D2A0AA5-F041-4D51-9442-36A6052E2C84}" destId="{72973E94-C7E4-4B12-B1C8-2F719E9F68BD}" srcOrd="0" destOrd="0" presId="urn:microsoft.com/office/officeart/2005/8/layout/hierarchy2"/>
    <dgm:cxn modelId="{ABB4BF68-CCD0-4BA0-B2D2-B522D0FBD585}" type="presParOf" srcId="{1A55EC49-76D7-42FE-8AD5-A603BF98C282}" destId="{2A7561E1-114D-4BD1-83C1-60666E452822}" srcOrd="1" destOrd="0" presId="urn:microsoft.com/office/officeart/2005/8/layout/hierarchy2"/>
    <dgm:cxn modelId="{FEBF42A3-D4DA-4CEE-B7A5-4707DC640F22}" type="presParOf" srcId="{2A7561E1-114D-4BD1-83C1-60666E452822}" destId="{B8B64AD3-C84B-4D80-8150-B0D3369BD133}" srcOrd="0" destOrd="0" presId="urn:microsoft.com/office/officeart/2005/8/layout/hierarchy2"/>
    <dgm:cxn modelId="{6B198E6E-CC04-4C04-AFD9-46ED6DBB40F6}" type="presParOf" srcId="{2A7561E1-114D-4BD1-83C1-60666E452822}" destId="{01FF7A23-2154-47C3-BBEA-4844CB924F42}" srcOrd="1" destOrd="0" presId="urn:microsoft.com/office/officeart/2005/8/layout/hierarchy2"/>
    <dgm:cxn modelId="{43CE1642-54A6-4BB6-B1DC-7F484936E2A5}" type="presParOf" srcId="{1A55EC49-76D7-42FE-8AD5-A603BF98C282}" destId="{34CAD0F1-50AF-4C74-AC0D-1D53FD262023}" srcOrd="2" destOrd="0" presId="urn:microsoft.com/office/officeart/2005/8/layout/hierarchy2"/>
    <dgm:cxn modelId="{10BB75F6-6130-4D26-A41E-6D611B617032}" type="presParOf" srcId="{34CAD0F1-50AF-4C74-AC0D-1D53FD262023}" destId="{144FC73D-18DB-417E-8053-DC0953B54832}" srcOrd="0" destOrd="0" presId="urn:microsoft.com/office/officeart/2005/8/layout/hierarchy2"/>
    <dgm:cxn modelId="{FC72651E-D21E-4EDB-8D72-0F138A35A634}" type="presParOf" srcId="{1A55EC49-76D7-42FE-8AD5-A603BF98C282}" destId="{69D46EDB-F884-4DE7-8A89-403B3FF3767C}" srcOrd="3" destOrd="0" presId="urn:microsoft.com/office/officeart/2005/8/layout/hierarchy2"/>
    <dgm:cxn modelId="{07A3DB12-FD75-4B04-BF04-1B16F11A33AB}" type="presParOf" srcId="{69D46EDB-F884-4DE7-8A89-403B3FF3767C}" destId="{8B55365B-54F4-4B49-AB07-9366D26E31E3}" srcOrd="0" destOrd="0" presId="urn:microsoft.com/office/officeart/2005/8/layout/hierarchy2"/>
    <dgm:cxn modelId="{BC5224EB-23C4-405C-9208-62F1EA12A3F0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951152-B255-4AC5-808E-7C4F44D4F6B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4B828-FF70-4A4F-A476-A43BAF28FD11}">
      <dgm:prSet phldrT="[Text]"/>
      <dgm:spPr/>
      <dgm:t>
        <a:bodyPr/>
        <a:lstStyle/>
        <a:p>
          <a:r>
            <a:rPr lang="tr-TR" b="1" dirty="0" err="1"/>
            <a:t>Membran</a:t>
          </a:r>
          <a:r>
            <a:rPr lang="tr-TR" b="1" dirty="0"/>
            <a:t> Filtrasyon </a:t>
          </a:r>
          <a:endParaRPr lang="en-US" dirty="0"/>
        </a:p>
      </dgm:t>
    </dgm:pt>
    <dgm:pt modelId="{1D9D31FA-41A3-4FA5-8A9F-4D1AA4A444E1}" type="parTrans" cxnId="{395C4603-56B1-44AF-BB5A-65187B074736}">
      <dgm:prSet/>
      <dgm:spPr/>
      <dgm:t>
        <a:bodyPr/>
        <a:lstStyle/>
        <a:p>
          <a:endParaRPr lang="en-US"/>
        </a:p>
      </dgm:t>
    </dgm:pt>
    <dgm:pt modelId="{5F4003BE-9026-44DC-8E85-B60B337F4EF3}" type="sibTrans" cxnId="{395C4603-56B1-44AF-BB5A-65187B074736}">
      <dgm:prSet/>
      <dgm:spPr/>
      <dgm:t>
        <a:bodyPr/>
        <a:lstStyle/>
        <a:p>
          <a:endParaRPr lang="en-US"/>
        </a:p>
      </dgm:t>
    </dgm:pt>
    <dgm:pt modelId="{0DAFBB70-90B3-45CD-9614-E5D359AC3BD7}">
      <dgm:prSet phldrT="[Text]"/>
      <dgm:spPr/>
      <dgm:t>
        <a:bodyPr/>
        <a:lstStyle/>
        <a:p>
          <a:r>
            <a:rPr lang="tr-TR" b="1" dirty="0">
              <a:solidFill>
                <a:srgbClr val="FF0000"/>
              </a:solidFill>
            </a:rPr>
            <a:t>Ters </a:t>
          </a:r>
          <a:r>
            <a:rPr lang="tr-TR" b="1" dirty="0" err="1">
              <a:solidFill>
                <a:srgbClr val="FF0000"/>
              </a:solidFill>
            </a:rPr>
            <a:t>ozmoz</a:t>
          </a:r>
          <a:endParaRPr lang="en-US" dirty="0"/>
        </a:p>
      </dgm:t>
    </dgm:pt>
    <dgm:pt modelId="{188DE3EC-5EDC-49CD-9AAD-09406F36F32B}" type="parTrans" cxnId="{431B31BF-B025-40AD-B75B-0D6F07D4CCE6}">
      <dgm:prSet/>
      <dgm:spPr/>
      <dgm:t>
        <a:bodyPr/>
        <a:lstStyle/>
        <a:p>
          <a:endParaRPr lang="en-US"/>
        </a:p>
      </dgm:t>
    </dgm:pt>
    <dgm:pt modelId="{8BAEBC76-175A-4F09-A126-2DDC51FEA42A}" type="sibTrans" cxnId="{431B31BF-B025-40AD-B75B-0D6F07D4CCE6}">
      <dgm:prSet/>
      <dgm:spPr/>
      <dgm:t>
        <a:bodyPr/>
        <a:lstStyle/>
        <a:p>
          <a:endParaRPr lang="en-US"/>
        </a:p>
      </dgm:t>
    </dgm:pt>
    <dgm:pt modelId="{432110A0-4F82-4AF3-B444-C947ACEA0696}">
      <dgm:prSet phldrT="[Text]"/>
      <dgm:spPr/>
      <dgm:t>
        <a:bodyPr/>
        <a:lstStyle/>
        <a:p>
          <a:r>
            <a:rPr lang="tr-TR" b="1" dirty="0" err="1">
              <a:solidFill>
                <a:srgbClr val="00B050"/>
              </a:solidFill>
            </a:rPr>
            <a:t>Mikrofiltrasyon</a:t>
          </a:r>
          <a:endParaRPr lang="en-US" dirty="0"/>
        </a:p>
      </dgm:t>
    </dgm:pt>
    <dgm:pt modelId="{DC2A5417-A43B-4FB4-AD42-3B49375CC9B9}" type="parTrans" cxnId="{5CCE8678-C5E8-4927-9338-C967DD8DE792}">
      <dgm:prSet/>
      <dgm:spPr/>
      <dgm:t>
        <a:bodyPr/>
        <a:lstStyle/>
        <a:p>
          <a:endParaRPr lang="en-US"/>
        </a:p>
      </dgm:t>
    </dgm:pt>
    <dgm:pt modelId="{53729632-50F3-405F-B09E-847E673C2795}" type="sibTrans" cxnId="{5CCE8678-C5E8-4927-9338-C967DD8DE792}">
      <dgm:prSet/>
      <dgm:spPr/>
      <dgm:t>
        <a:bodyPr/>
        <a:lstStyle/>
        <a:p>
          <a:endParaRPr lang="en-US"/>
        </a:p>
      </dgm:t>
    </dgm:pt>
    <dgm:pt modelId="{105A1EA4-7337-4DA6-8D7C-68674ED85594}">
      <dgm:prSet phldrT="[Text]"/>
      <dgm:spPr/>
      <dgm:t>
        <a:bodyPr/>
        <a:lstStyle/>
        <a:p>
          <a:r>
            <a:rPr lang="tr-TR" b="1" dirty="0" err="1">
              <a:solidFill>
                <a:srgbClr val="FFFF00"/>
              </a:solidFill>
            </a:rPr>
            <a:t>Nanofiltrasyon</a:t>
          </a:r>
          <a:endParaRPr lang="en-US" dirty="0">
            <a:solidFill>
              <a:srgbClr val="FFFF00"/>
            </a:solidFill>
          </a:endParaRPr>
        </a:p>
      </dgm:t>
    </dgm:pt>
    <dgm:pt modelId="{28580379-3CB0-499A-955F-7FE37D69C099}" type="parTrans" cxnId="{1E5EEE9D-D7CC-485E-B3E5-20FABE2E1402}">
      <dgm:prSet/>
      <dgm:spPr/>
      <dgm:t>
        <a:bodyPr/>
        <a:lstStyle/>
        <a:p>
          <a:endParaRPr lang="en-US"/>
        </a:p>
      </dgm:t>
    </dgm:pt>
    <dgm:pt modelId="{B624929E-C55A-4EB9-B30A-7B47B8C2B9BF}" type="sibTrans" cxnId="{1E5EEE9D-D7CC-485E-B3E5-20FABE2E1402}">
      <dgm:prSet/>
      <dgm:spPr/>
      <dgm:t>
        <a:bodyPr/>
        <a:lstStyle/>
        <a:p>
          <a:endParaRPr lang="en-US"/>
        </a:p>
      </dgm:t>
    </dgm:pt>
    <dgm:pt modelId="{52799809-04A7-4ED8-B1B5-4350C9567673}">
      <dgm:prSet/>
      <dgm:spPr/>
      <dgm:t>
        <a:bodyPr/>
        <a:lstStyle/>
        <a:p>
          <a:r>
            <a:rPr lang="tr-TR" b="1" dirty="0" err="1"/>
            <a:t>Ultrafiltrasyon</a:t>
          </a:r>
          <a:endParaRPr lang="en-US" dirty="0"/>
        </a:p>
      </dgm:t>
    </dgm:pt>
    <dgm:pt modelId="{8383BD2C-79FF-4841-A486-DD369ED469DB}" type="parTrans" cxnId="{D9805568-BA43-4839-B7BF-6CDAAC273A12}">
      <dgm:prSet/>
      <dgm:spPr/>
      <dgm:t>
        <a:bodyPr/>
        <a:lstStyle/>
        <a:p>
          <a:endParaRPr lang="en-US"/>
        </a:p>
      </dgm:t>
    </dgm:pt>
    <dgm:pt modelId="{AAB7F2C1-44D2-4019-8651-23D74C6F64A7}" type="sibTrans" cxnId="{D9805568-BA43-4839-B7BF-6CDAAC273A12}">
      <dgm:prSet/>
      <dgm:spPr/>
      <dgm:t>
        <a:bodyPr/>
        <a:lstStyle/>
        <a:p>
          <a:endParaRPr lang="en-US"/>
        </a:p>
      </dgm:t>
    </dgm:pt>
    <dgm:pt modelId="{9794DE35-6A0C-40F3-8640-2FD274398720}" type="pres">
      <dgm:prSet presAssocID="{32951152-B255-4AC5-808E-7C4F44D4F6B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0D7D7AF-A884-4A55-9BC8-DB91FB991D35}" type="pres">
      <dgm:prSet presAssocID="{0824B828-FF70-4A4F-A476-A43BAF28FD11}" presName="hierRoot1" presStyleCnt="0">
        <dgm:presLayoutVars>
          <dgm:hierBranch val="init"/>
        </dgm:presLayoutVars>
      </dgm:prSet>
      <dgm:spPr/>
    </dgm:pt>
    <dgm:pt modelId="{D29CB0FB-E316-4D95-AA76-B81F5091EE82}" type="pres">
      <dgm:prSet presAssocID="{0824B828-FF70-4A4F-A476-A43BAF28FD11}" presName="rootComposite1" presStyleCnt="0"/>
      <dgm:spPr/>
    </dgm:pt>
    <dgm:pt modelId="{3685E723-0E53-4C10-B778-65DA305BD1B7}" type="pres">
      <dgm:prSet presAssocID="{0824B828-FF70-4A4F-A476-A43BAF28FD11}" presName="rootText1" presStyleLbl="node0" presStyleIdx="0" presStyleCnt="1" custScaleX="141883">
        <dgm:presLayoutVars>
          <dgm:chPref val="3"/>
        </dgm:presLayoutVars>
      </dgm:prSet>
      <dgm:spPr/>
    </dgm:pt>
    <dgm:pt modelId="{60574BB0-972C-4255-A05A-5F48629CA949}" type="pres">
      <dgm:prSet presAssocID="{0824B828-FF70-4A4F-A476-A43BAF28FD11}" presName="rootConnector1" presStyleLbl="node1" presStyleIdx="0" presStyleCnt="0"/>
      <dgm:spPr/>
    </dgm:pt>
    <dgm:pt modelId="{4DE30565-8910-4361-853D-50F35C88FED7}" type="pres">
      <dgm:prSet presAssocID="{0824B828-FF70-4A4F-A476-A43BAF28FD11}" presName="hierChild2" presStyleCnt="0"/>
      <dgm:spPr/>
    </dgm:pt>
    <dgm:pt modelId="{9C1CD37D-226D-4310-B5A3-02D91B36600B}" type="pres">
      <dgm:prSet presAssocID="{188DE3EC-5EDC-49CD-9AAD-09406F36F32B}" presName="Name37" presStyleLbl="parChTrans1D2" presStyleIdx="0" presStyleCnt="4"/>
      <dgm:spPr/>
    </dgm:pt>
    <dgm:pt modelId="{1609ABB6-3DC6-4991-BB7C-6786A85121A8}" type="pres">
      <dgm:prSet presAssocID="{0DAFBB70-90B3-45CD-9614-E5D359AC3BD7}" presName="hierRoot2" presStyleCnt="0">
        <dgm:presLayoutVars>
          <dgm:hierBranch val="init"/>
        </dgm:presLayoutVars>
      </dgm:prSet>
      <dgm:spPr/>
    </dgm:pt>
    <dgm:pt modelId="{9499BCF8-2DB2-4666-A480-B2DEC092D1A9}" type="pres">
      <dgm:prSet presAssocID="{0DAFBB70-90B3-45CD-9614-E5D359AC3BD7}" presName="rootComposite" presStyleCnt="0"/>
      <dgm:spPr/>
    </dgm:pt>
    <dgm:pt modelId="{53089CDE-49E4-4DF8-9E68-8A0A79CD4A3E}" type="pres">
      <dgm:prSet presAssocID="{0DAFBB70-90B3-45CD-9614-E5D359AC3BD7}" presName="rootText" presStyleLbl="node2" presStyleIdx="0" presStyleCnt="4">
        <dgm:presLayoutVars>
          <dgm:chPref val="3"/>
        </dgm:presLayoutVars>
      </dgm:prSet>
      <dgm:spPr/>
    </dgm:pt>
    <dgm:pt modelId="{C1D168C8-5394-44B4-BD3B-4FECACFB803E}" type="pres">
      <dgm:prSet presAssocID="{0DAFBB70-90B3-45CD-9614-E5D359AC3BD7}" presName="rootConnector" presStyleLbl="node2" presStyleIdx="0" presStyleCnt="4"/>
      <dgm:spPr/>
    </dgm:pt>
    <dgm:pt modelId="{707EE203-F4BB-4B73-BC56-59D7409FA7FA}" type="pres">
      <dgm:prSet presAssocID="{0DAFBB70-90B3-45CD-9614-E5D359AC3BD7}" presName="hierChild4" presStyleCnt="0"/>
      <dgm:spPr/>
    </dgm:pt>
    <dgm:pt modelId="{AF5EDBA1-C7EC-4B8E-BB52-18CF088681C8}" type="pres">
      <dgm:prSet presAssocID="{0DAFBB70-90B3-45CD-9614-E5D359AC3BD7}" presName="hierChild5" presStyleCnt="0"/>
      <dgm:spPr/>
    </dgm:pt>
    <dgm:pt modelId="{B0C8ACBD-46A4-402A-B6C5-270D69C134F6}" type="pres">
      <dgm:prSet presAssocID="{DC2A5417-A43B-4FB4-AD42-3B49375CC9B9}" presName="Name37" presStyleLbl="parChTrans1D2" presStyleIdx="1" presStyleCnt="4"/>
      <dgm:spPr/>
    </dgm:pt>
    <dgm:pt modelId="{9AD4D9AA-3B2E-46EE-9065-E7B5533EFACB}" type="pres">
      <dgm:prSet presAssocID="{432110A0-4F82-4AF3-B444-C947ACEA0696}" presName="hierRoot2" presStyleCnt="0">
        <dgm:presLayoutVars>
          <dgm:hierBranch val="init"/>
        </dgm:presLayoutVars>
      </dgm:prSet>
      <dgm:spPr/>
    </dgm:pt>
    <dgm:pt modelId="{7AE50579-7AFC-4016-8BF0-ADC3019644E9}" type="pres">
      <dgm:prSet presAssocID="{432110A0-4F82-4AF3-B444-C947ACEA0696}" presName="rootComposite" presStyleCnt="0"/>
      <dgm:spPr/>
    </dgm:pt>
    <dgm:pt modelId="{C2EB1F7F-60A0-4EE7-A1CC-ACC00050887B}" type="pres">
      <dgm:prSet presAssocID="{432110A0-4F82-4AF3-B444-C947ACEA0696}" presName="rootText" presStyleLbl="node2" presStyleIdx="1" presStyleCnt="4">
        <dgm:presLayoutVars>
          <dgm:chPref val="3"/>
        </dgm:presLayoutVars>
      </dgm:prSet>
      <dgm:spPr/>
    </dgm:pt>
    <dgm:pt modelId="{9495F1AC-37A9-47AC-973C-4CB69A75B2E4}" type="pres">
      <dgm:prSet presAssocID="{432110A0-4F82-4AF3-B444-C947ACEA0696}" presName="rootConnector" presStyleLbl="node2" presStyleIdx="1" presStyleCnt="4"/>
      <dgm:spPr/>
    </dgm:pt>
    <dgm:pt modelId="{FB9DAE70-AB38-4966-B73A-89B913047B4B}" type="pres">
      <dgm:prSet presAssocID="{432110A0-4F82-4AF3-B444-C947ACEA0696}" presName="hierChild4" presStyleCnt="0"/>
      <dgm:spPr/>
    </dgm:pt>
    <dgm:pt modelId="{8D20B4C4-ADC3-4177-B416-2F663B2B0446}" type="pres">
      <dgm:prSet presAssocID="{432110A0-4F82-4AF3-B444-C947ACEA0696}" presName="hierChild5" presStyleCnt="0"/>
      <dgm:spPr/>
    </dgm:pt>
    <dgm:pt modelId="{66949A48-A2B3-4828-A28F-57AA16A314D9}" type="pres">
      <dgm:prSet presAssocID="{28580379-3CB0-499A-955F-7FE37D69C099}" presName="Name37" presStyleLbl="parChTrans1D2" presStyleIdx="2" presStyleCnt="4"/>
      <dgm:spPr/>
    </dgm:pt>
    <dgm:pt modelId="{E5257CD5-FCAD-44E6-B67F-F4B88BE767DC}" type="pres">
      <dgm:prSet presAssocID="{105A1EA4-7337-4DA6-8D7C-68674ED85594}" presName="hierRoot2" presStyleCnt="0">
        <dgm:presLayoutVars>
          <dgm:hierBranch val="init"/>
        </dgm:presLayoutVars>
      </dgm:prSet>
      <dgm:spPr/>
    </dgm:pt>
    <dgm:pt modelId="{0A416107-126C-428D-8B17-A3811E838680}" type="pres">
      <dgm:prSet presAssocID="{105A1EA4-7337-4DA6-8D7C-68674ED85594}" presName="rootComposite" presStyleCnt="0"/>
      <dgm:spPr/>
    </dgm:pt>
    <dgm:pt modelId="{ADE41D68-A0B5-4EB1-98F1-6D22A5D19BA8}" type="pres">
      <dgm:prSet presAssocID="{105A1EA4-7337-4DA6-8D7C-68674ED85594}" presName="rootText" presStyleLbl="node2" presStyleIdx="2" presStyleCnt="4">
        <dgm:presLayoutVars>
          <dgm:chPref val="3"/>
        </dgm:presLayoutVars>
      </dgm:prSet>
      <dgm:spPr/>
    </dgm:pt>
    <dgm:pt modelId="{1F162349-1C6F-444F-98DB-C1E02EDFC917}" type="pres">
      <dgm:prSet presAssocID="{105A1EA4-7337-4DA6-8D7C-68674ED85594}" presName="rootConnector" presStyleLbl="node2" presStyleIdx="2" presStyleCnt="4"/>
      <dgm:spPr/>
    </dgm:pt>
    <dgm:pt modelId="{64CFB0E6-B8D4-4247-B4D7-928F8715E70B}" type="pres">
      <dgm:prSet presAssocID="{105A1EA4-7337-4DA6-8D7C-68674ED85594}" presName="hierChild4" presStyleCnt="0"/>
      <dgm:spPr/>
    </dgm:pt>
    <dgm:pt modelId="{C4C3B012-201C-4B26-A17A-6A008D50C373}" type="pres">
      <dgm:prSet presAssocID="{105A1EA4-7337-4DA6-8D7C-68674ED85594}" presName="hierChild5" presStyleCnt="0"/>
      <dgm:spPr/>
    </dgm:pt>
    <dgm:pt modelId="{4AA9BD06-BA26-49F7-AE53-C2698B687791}" type="pres">
      <dgm:prSet presAssocID="{8383BD2C-79FF-4841-A486-DD369ED469DB}" presName="Name37" presStyleLbl="parChTrans1D2" presStyleIdx="3" presStyleCnt="4"/>
      <dgm:spPr/>
    </dgm:pt>
    <dgm:pt modelId="{2C568020-68E8-45F2-89AA-D4C49E48789F}" type="pres">
      <dgm:prSet presAssocID="{52799809-04A7-4ED8-B1B5-4350C9567673}" presName="hierRoot2" presStyleCnt="0">
        <dgm:presLayoutVars>
          <dgm:hierBranch val="init"/>
        </dgm:presLayoutVars>
      </dgm:prSet>
      <dgm:spPr/>
    </dgm:pt>
    <dgm:pt modelId="{7739F2D9-95EB-4C84-9B2A-8B0AB151BEE1}" type="pres">
      <dgm:prSet presAssocID="{52799809-04A7-4ED8-B1B5-4350C9567673}" presName="rootComposite" presStyleCnt="0"/>
      <dgm:spPr/>
    </dgm:pt>
    <dgm:pt modelId="{1DDA824C-2811-4EE8-949E-D8DF5A5FA71A}" type="pres">
      <dgm:prSet presAssocID="{52799809-04A7-4ED8-B1B5-4350C9567673}" presName="rootText" presStyleLbl="node2" presStyleIdx="3" presStyleCnt="4">
        <dgm:presLayoutVars>
          <dgm:chPref val="3"/>
        </dgm:presLayoutVars>
      </dgm:prSet>
      <dgm:spPr/>
    </dgm:pt>
    <dgm:pt modelId="{F6EED52F-71D3-4311-8234-47A7A2813417}" type="pres">
      <dgm:prSet presAssocID="{52799809-04A7-4ED8-B1B5-4350C9567673}" presName="rootConnector" presStyleLbl="node2" presStyleIdx="3" presStyleCnt="4"/>
      <dgm:spPr/>
    </dgm:pt>
    <dgm:pt modelId="{B5013A79-2F00-475E-8D30-77616F907652}" type="pres">
      <dgm:prSet presAssocID="{52799809-04A7-4ED8-B1B5-4350C9567673}" presName="hierChild4" presStyleCnt="0"/>
      <dgm:spPr/>
    </dgm:pt>
    <dgm:pt modelId="{D777C119-7261-4EB9-9B2B-23471B8E8AE7}" type="pres">
      <dgm:prSet presAssocID="{52799809-04A7-4ED8-B1B5-4350C9567673}" presName="hierChild5" presStyleCnt="0"/>
      <dgm:spPr/>
    </dgm:pt>
    <dgm:pt modelId="{68020184-4586-43B7-871E-ACB1A232D215}" type="pres">
      <dgm:prSet presAssocID="{0824B828-FF70-4A4F-A476-A43BAF28FD11}" presName="hierChild3" presStyleCnt="0"/>
      <dgm:spPr/>
    </dgm:pt>
  </dgm:ptLst>
  <dgm:cxnLst>
    <dgm:cxn modelId="{395C4603-56B1-44AF-BB5A-65187B074736}" srcId="{32951152-B255-4AC5-808E-7C4F44D4F6B3}" destId="{0824B828-FF70-4A4F-A476-A43BAF28FD11}" srcOrd="0" destOrd="0" parTransId="{1D9D31FA-41A3-4FA5-8A9F-4D1AA4A444E1}" sibTransId="{5F4003BE-9026-44DC-8E85-B60B337F4EF3}"/>
    <dgm:cxn modelId="{4023ED13-79C5-4A9A-950A-139B54DAB5E4}" type="presOf" srcId="{52799809-04A7-4ED8-B1B5-4350C9567673}" destId="{1DDA824C-2811-4EE8-949E-D8DF5A5FA71A}" srcOrd="0" destOrd="0" presId="urn:microsoft.com/office/officeart/2005/8/layout/orgChart1"/>
    <dgm:cxn modelId="{3AF3AA18-50A1-41DE-93B1-387BF3D9917F}" type="presOf" srcId="{8383BD2C-79FF-4841-A486-DD369ED469DB}" destId="{4AA9BD06-BA26-49F7-AE53-C2698B687791}" srcOrd="0" destOrd="0" presId="urn:microsoft.com/office/officeart/2005/8/layout/orgChart1"/>
    <dgm:cxn modelId="{6CF9381E-042E-4FD2-9841-5D5F7649425C}" type="presOf" srcId="{0DAFBB70-90B3-45CD-9614-E5D359AC3BD7}" destId="{C1D168C8-5394-44B4-BD3B-4FECACFB803E}" srcOrd="1" destOrd="0" presId="urn:microsoft.com/office/officeart/2005/8/layout/orgChart1"/>
    <dgm:cxn modelId="{91AF9E24-D3FC-4A71-8E2E-C7642C78B2A2}" type="presOf" srcId="{0824B828-FF70-4A4F-A476-A43BAF28FD11}" destId="{60574BB0-972C-4255-A05A-5F48629CA949}" srcOrd="1" destOrd="0" presId="urn:microsoft.com/office/officeart/2005/8/layout/orgChart1"/>
    <dgm:cxn modelId="{5922C93D-E493-4BDE-80BB-98F2C626D411}" type="presOf" srcId="{432110A0-4F82-4AF3-B444-C947ACEA0696}" destId="{9495F1AC-37A9-47AC-973C-4CB69A75B2E4}" srcOrd="1" destOrd="0" presId="urn:microsoft.com/office/officeart/2005/8/layout/orgChart1"/>
    <dgm:cxn modelId="{D30E4F64-7766-42BB-B196-79A0C1A92236}" type="presOf" srcId="{32951152-B255-4AC5-808E-7C4F44D4F6B3}" destId="{9794DE35-6A0C-40F3-8640-2FD274398720}" srcOrd="0" destOrd="0" presId="urn:microsoft.com/office/officeart/2005/8/layout/orgChart1"/>
    <dgm:cxn modelId="{D9805568-BA43-4839-B7BF-6CDAAC273A12}" srcId="{0824B828-FF70-4A4F-A476-A43BAF28FD11}" destId="{52799809-04A7-4ED8-B1B5-4350C9567673}" srcOrd="3" destOrd="0" parTransId="{8383BD2C-79FF-4841-A486-DD369ED469DB}" sibTransId="{AAB7F2C1-44D2-4019-8651-23D74C6F64A7}"/>
    <dgm:cxn modelId="{9D26DF48-D2BF-4ED3-BA7C-4E697565B146}" type="presOf" srcId="{0DAFBB70-90B3-45CD-9614-E5D359AC3BD7}" destId="{53089CDE-49E4-4DF8-9E68-8A0A79CD4A3E}" srcOrd="0" destOrd="0" presId="urn:microsoft.com/office/officeart/2005/8/layout/orgChart1"/>
    <dgm:cxn modelId="{AE93DE4A-C335-425E-BA03-C3B735B2CB6B}" type="presOf" srcId="{105A1EA4-7337-4DA6-8D7C-68674ED85594}" destId="{1F162349-1C6F-444F-98DB-C1E02EDFC917}" srcOrd="1" destOrd="0" presId="urn:microsoft.com/office/officeart/2005/8/layout/orgChart1"/>
    <dgm:cxn modelId="{30C7FC6B-B2B2-40A0-B6EF-ADAA65F4C276}" type="presOf" srcId="{DC2A5417-A43B-4FB4-AD42-3B49375CC9B9}" destId="{B0C8ACBD-46A4-402A-B6C5-270D69C134F6}" srcOrd="0" destOrd="0" presId="urn:microsoft.com/office/officeart/2005/8/layout/orgChart1"/>
    <dgm:cxn modelId="{5CCE8678-C5E8-4927-9338-C967DD8DE792}" srcId="{0824B828-FF70-4A4F-A476-A43BAF28FD11}" destId="{432110A0-4F82-4AF3-B444-C947ACEA0696}" srcOrd="1" destOrd="0" parTransId="{DC2A5417-A43B-4FB4-AD42-3B49375CC9B9}" sibTransId="{53729632-50F3-405F-B09E-847E673C2795}"/>
    <dgm:cxn modelId="{52732F8C-0DFA-4A96-B26C-156C912F2085}" type="presOf" srcId="{0824B828-FF70-4A4F-A476-A43BAF28FD11}" destId="{3685E723-0E53-4C10-B778-65DA305BD1B7}" srcOrd="0" destOrd="0" presId="urn:microsoft.com/office/officeart/2005/8/layout/orgChart1"/>
    <dgm:cxn modelId="{1E5EEE9D-D7CC-485E-B3E5-20FABE2E1402}" srcId="{0824B828-FF70-4A4F-A476-A43BAF28FD11}" destId="{105A1EA4-7337-4DA6-8D7C-68674ED85594}" srcOrd="2" destOrd="0" parTransId="{28580379-3CB0-499A-955F-7FE37D69C099}" sibTransId="{B624929E-C55A-4EB9-B30A-7B47B8C2B9BF}"/>
    <dgm:cxn modelId="{D8E507A0-6BC0-43FD-80E1-14B6C2F2C5FF}" type="presOf" srcId="{52799809-04A7-4ED8-B1B5-4350C9567673}" destId="{F6EED52F-71D3-4311-8234-47A7A2813417}" srcOrd="1" destOrd="0" presId="urn:microsoft.com/office/officeart/2005/8/layout/orgChart1"/>
    <dgm:cxn modelId="{B136EEA1-7D7E-4679-8683-6094B56B7318}" type="presOf" srcId="{105A1EA4-7337-4DA6-8D7C-68674ED85594}" destId="{ADE41D68-A0B5-4EB1-98F1-6D22A5D19BA8}" srcOrd="0" destOrd="0" presId="urn:microsoft.com/office/officeart/2005/8/layout/orgChart1"/>
    <dgm:cxn modelId="{0B60B5B2-5123-4E1C-B630-31B52FED8B87}" type="presOf" srcId="{432110A0-4F82-4AF3-B444-C947ACEA0696}" destId="{C2EB1F7F-60A0-4EE7-A1CC-ACC00050887B}" srcOrd="0" destOrd="0" presId="urn:microsoft.com/office/officeart/2005/8/layout/orgChart1"/>
    <dgm:cxn modelId="{431B31BF-B025-40AD-B75B-0D6F07D4CCE6}" srcId="{0824B828-FF70-4A4F-A476-A43BAF28FD11}" destId="{0DAFBB70-90B3-45CD-9614-E5D359AC3BD7}" srcOrd="0" destOrd="0" parTransId="{188DE3EC-5EDC-49CD-9AAD-09406F36F32B}" sibTransId="{8BAEBC76-175A-4F09-A126-2DDC51FEA42A}"/>
    <dgm:cxn modelId="{939553C0-6AB0-4446-B606-A443504EDD22}" type="presOf" srcId="{188DE3EC-5EDC-49CD-9AAD-09406F36F32B}" destId="{9C1CD37D-226D-4310-B5A3-02D91B36600B}" srcOrd="0" destOrd="0" presId="urn:microsoft.com/office/officeart/2005/8/layout/orgChart1"/>
    <dgm:cxn modelId="{C27D60CE-A468-4A19-BAF4-A02C2EBC2CCF}" type="presOf" srcId="{28580379-3CB0-499A-955F-7FE37D69C099}" destId="{66949A48-A2B3-4828-A28F-57AA16A314D9}" srcOrd="0" destOrd="0" presId="urn:microsoft.com/office/officeart/2005/8/layout/orgChart1"/>
    <dgm:cxn modelId="{8D932D72-8DBF-495F-AED3-0DF339E9D034}" type="presParOf" srcId="{9794DE35-6A0C-40F3-8640-2FD274398720}" destId="{60D7D7AF-A884-4A55-9BC8-DB91FB991D35}" srcOrd="0" destOrd="0" presId="urn:microsoft.com/office/officeart/2005/8/layout/orgChart1"/>
    <dgm:cxn modelId="{8C1729AC-7D13-4C87-841E-E90F979E7CA6}" type="presParOf" srcId="{60D7D7AF-A884-4A55-9BC8-DB91FB991D35}" destId="{D29CB0FB-E316-4D95-AA76-B81F5091EE82}" srcOrd="0" destOrd="0" presId="urn:microsoft.com/office/officeart/2005/8/layout/orgChart1"/>
    <dgm:cxn modelId="{1B4BB2F2-5458-4D16-AEEE-A302BD81567A}" type="presParOf" srcId="{D29CB0FB-E316-4D95-AA76-B81F5091EE82}" destId="{3685E723-0E53-4C10-B778-65DA305BD1B7}" srcOrd="0" destOrd="0" presId="urn:microsoft.com/office/officeart/2005/8/layout/orgChart1"/>
    <dgm:cxn modelId="{6F28510F-C743-4CF4-B976-456370C56250}" type="presParOf" srcId="{D29CB0FB-E316-4D95-AA76-B81F5091EE82}" destId="{60574BB0-972C-4255-A05A-5F48629CA949}" srcOrd="1" destOrd="0" presId="urn:microsoft.com/office/officeart/2005/8/layout/orgChart1"/>
    <dgm:cxn modelId="{726010E1-186F-46BD-874D-B0F2DE8E1CF0}" type="presParOf" srcId="{60D7D7AF-A884-4A55-9BC8-DB91FB991D35}" destId="{4DE30565-8910-4361-853D-50F35C88FED7}" srcOrd="1" destOrd="0" presId="urn:microsoft.com/office/officeart/2005/8/layout/orgChart1"/>
    <dgm:cxn modelId="{3957D792-404C-4EEA-9B64-1A09090542EE}" type="presParOf" srcId="{4DE30565-8910-4361-853D-50F35C88FED7}" destId="{9C1CD37D-226D-4310-B5A3-02D91B36600B}" srcOrd="0" destOrd="0" presId="urn:microsoft.com/office/officeart/2005/8/layout/orgChart1"/>
    <dgm:cxn modelId="{B438FC46-5CB3-418C-AB54-F79973110194}" type="presParOf" srcId="{4DE30565-8910-4361-853D-50F35C88FED7}" destId="{1609ABB6-3DC6-4991-BB7C-6786A85121A8}" srcOrd="1" destOrd="0" presId="urn:microsoft.com/office/officeart/2005/8/layout/orgChart1"/>
    <dgm:cxn modelId="{D7FCC086-B23F-4CB6-A235-91DF62867AA0}" type="presParOf" srcId="{1609ABB6-3DC6-4991-BB7C-6786A85121A8}" destId="{9499BCF8-2DB2-4666-A480-B2DEC092D1A9}" srcOrd="0" destOrd="0" presId="urn:microsoft.com/office/officeart/2005/8/layout/orgChart1"/>
    <dgm:cxn modelId="{C69E3BF7-498A-4F7D-8643-8A541D697022}" type="presParOf" srcId="{9499BCF8-2DB2-4666-A480-B2DEC092D1A9}" destId="{53089CDE-49E4-4DF8-9E68-8A0A79CD4A3E}" srcOrd="0" destOrd="0" presId="urn:microsoft.com/office/officeart/2005/8/layout/orgChart1"/>
    <dgm:cxn modelId="{331A4727-8E52-43A3-827A-118316089A8E}" type="presParOf" srcId="{9499BCF8-2DB2-4666-A480-B2DEC092D1A9}" destId="{C1D168C8-5394-44B4-BD3B-4FECACFB803E}" srcOrd="1" destOrd="0" presId="urn:microsoft.com/office/officeart/2005/8/layout/orgChart1"/>
    <dgm:cxn modelId="{0C4B6262-F5BA-439F-8C2E-9597F77FA70F}" type="presParOf" srcId="{1609ABB6-3DC6-4991-BB7C-6786A85121A8}" destId="{707EE203-F4BB-4B73-BC56-59D7409FA7FA}" srcOrd="1" destOrd="0" presId="urn:microsoft.com/office/officeart/2005/8/layout/orgChart1"/>
    <dgm:cxn modelId="{43FDF19C-7043-43A0-AE6F-8D6A74527841}" type="presParOf" srcId="{1609ABB6-3DC6-4991-BB7C-6786A85121A8}" destId="{AF5EDBA1-C7EC-4B8E-BB52-18CF088681C8}" srcOrd="2" destOrd="0" presId="urn:microsoft.com/office/officeart/2005/8/layout/orgChart1"/>
    <dgm:cxn modelId="{70884CD0-6789-4523-8FDE-DE69629481AF}" type="presParOf" srcId="{4DE30565-8910-4361-853D-50F35C88FED7}" destId="{B0C8ACBD-46A4-402A-B6C5-270D69C134F6}" srcOrd="2" destOrd="0" presId="urn:microsoft.com/office/officeart/2005/8/layout/orgChart1"/>
    <dgm:cxn modelId="{F2636518-248D-4E33-91EB-F206356C57BF}" type="presParOf" srcId="{4DE30565-8910-4361-853D-50F35C88FED7}" destId="{9AD4D9AA-3B2E-46EE-9065-E7B5533EFACB}" srcOrd="3" destOrd="0" presId="urn:microsoft.com/office/officeart/2005/8/layout/orgChart1"/>
    <dgm:cxn modelId="{6010F507-0129-4C08-B403-2B78387D5CBC}" type="presParOf" srcId="{9AD4D9AA-3B2E-46EE-9065-E7B5533EFACB}" destId="{7AE50579-7AFC-4016-8BF0-ADC3019644E9}" srcOrd="0" destOrd="0" presId="urn:microsoft.com/office/officeart/2005/8/layout/orgChart1"/>
    <dgm:cxn modelId="{F46C1AD4-C526-4273-AC7D-D25D15ED422B}" type="presParOf" srcId="{7AE50579-7AFC-4016-8BF0-ADC3019644E9}" destId="{C2EB1F7F-60A0-4EE7-A1CC-ACC00050887B}" srcOrd="0" destOrd="0" presId="urn:microsoft.com/office/officeart/2005/8/layout/orgChart1"/>
    <dgm:cxn modelId="{156A69FF-89F0-45A0-994B-7FF28E4F2C29}" type="presParOf" srcId="{7AE50579-7AFC-4016-8BF0-ADC3019644E9}" destId="{9495F1AC-37A9-47AC-973C-4CB69A75B2E4}" srcOrd="1" destOrd="0" presId="urn:microsoft.com/office/officeart/2005/8/layout/orgChart1"/>
    <dgm:cxn modelId="{5C58516E-2915-41A4-970F-EA77260E5AF7}" type="presParOf" srcId="{9AD4D9AA-3B2E-46EE-9065-E7B5533EFACB}" destId="{FB9DAE70-AB38-4966-B73A-89B913047B4B}" srcOrd="1" destOrd="0" presId="urn:microsoft.com/office/officeart/2005/8/layout/orgChart1"/>
    <dgm:cxn modelId="{69BDBFB4-431C-451D-9DC8-68EB5F49D704}" type="presParOf" srcId="{9AD4D9AA-3B2E-46EE-9065-E7B5533EFACB}" destId="{8D20B4C4-ADC3-4177-B416-2F663B2B0446}" srcOrd="2" destOrd="0" presId="urn:microsoft.com/office/officeart/2005/8/layout/orgChart1"/>
    <dgm:cxn modelId="{B80B4A97-CB27-4A8D-BCD4-1AB939AB5B3A}" type="presParOf" srcId="{4DE30565-8910-4361-853D-50F35C88FED7}" destId="{66949A48-A2B3-4828-A28F-57AA16A314D9}" srcOrd="4" destOrd="0" presId="urn:microsoft.com/office/officeart/2005/8/layout/orgChart1"/>
    <dgm:cxn modelId="{CB9BFD14-5E0D-4016-BBFF-CBA1FA1F868A}" type="presParOf" srcId="{4DE30565-8910-4361-853D-50F35C88FED7}" destId="{E5257CD5-FCAD-44E6-B67F-F4B88BE767DC}" srcOrd="5" destOrd="0" presId="urn:microsoft.com/office/officeart/2005/8/layout/orgChart1"/>
    <dgm:cxn modelId="{589F1E41-83FD-4A49-A584-F8084138088F}" type="presParOf" srcId="{E5257CD5-FCAD-44E6-B67F-F4B88BE767DC}" destId="{0A416107-126C-428D-8B17-A3811E838680}" srcOrd="0" destOrd="0" presId="urn:microsoft.com/office/officeart/2005/8/layout/orgChart1"/>
    <dgm:cxn modelId="{411571A0-5783-4544-A7FC-350A7AF5A18E}" type="presParOf" srcId="{0A416107-126C-428D-8B17-A3811E838680}" destId="{ADE41D68-A0B5-4EB1-98F1-6D22A5D19BA8}" srcOrd="0" destOrd="0" presId="urn:microsoft.com/office/officeart/2005/8/layout/orgChart1"/>
    <dgm:cxn modelId="{6A84C150-8BB7-4177-9F92-6055C0BFB430}" type="presParOf" srcId="{0A416107-126C-428D-8B17-A3811E838680}" destId="{1F162349-1C6F-444F-98DB-C1E02EDFC917}" srcOrd="1" destOrd="0" presId="urn:microsoft.com/office/officeart/2005/8/layout/orgChart1"/>
    <dgm:cxn modelId="{8638D342-0BFC-40AC-A293-9E420C9457AC}" type="presParOf" srcId="{E5257CD5-FCAD-44E6-B67F-F4B88BE767DC}" destId="{64CFB0E6-B8D4-4247-B4D7-928F8715E70B}" srcOrd="1" destOrd="0" presId="urn:microsoft.com/office/officeart/2005/8/layout/orgChart1"/>
    <dgm:cxn modelId="{2F30BA36-578D-4CBD-AC2F-E8F604518AEF}" type="presParOf" srcId="{E5257CD5-FCAD-44E6-B67F-F4B88BE767DC}" destId="{C4C3B012-201C-4B26-A17A-6A008D50C373}" srcOrd="2" destOrd="0" presId="urn:microsoft.com/office/officeart/2005/8/layout/orgChart1"/>
    <dgm:cxn modelId="{7FD43908-6674-4E61-BAE2-24DCA8B51C42}" type="presParOf" srcId="{4DE30565-8910-4361-853D-50F35C88FED7}" destId="{4AA9BD06-BA26-49F7-AE53-C2698B687791}" srcOrd="6" destOrd="0" presId="urn:microsoft.com/office/officeart/2005/8/layout/orgChart1"/>
    <dgm:cxn modelId="{B5805ED6-FFBB-41A4-B3BD-72D8D1342DFD}" type="presParOf" srcId="{4DE30565-8910-4361-853D-50F35C88FED7}" destId="{2C568020-68E8-45F2-89AA-D4C49E48789F}" srcOrd="7" destOrd="0" presId="urn:microsoft.com/office/officeart/2005/8/layout/orgChart1"/>
    <dgm:cxn modelId="{699E36DA-2A92-4168-A519-D8CBEA970FDA}" type="presParOf" srcId="{2C568020-68E8-45F2-89AA-D4C49E48789F}" destId="{7739F2D9-95EB-4C84-9B2A-8B0AB151BEE1}" srcOrd="0" destOrd="0" presId="urn:microsoft.com/office/officeart/2005/8/layout/orgChart1"/>
    <dgm:cxn modelId="{6166B4FD-2419-482E-8579-262C3DDB9006}" type="presParOf" srcId="{7739F2D9-95EB-4C84-9B2A-8B0AB151BEE1}" destId="{1DDA824C-2811-4EE8-949E-D8DF5A5FA71A}" srcOrd="0" destOrd="0" presId="urn:microsoft.com/office/officeart/2005/8/layout/orgChart1"/>
    <dgm:cxn modelId="{420197CC-5CC1-4D01-84C2-B6C442BC7A5C}" type="presParOf" srcId="{7739F2D9-95EB-4C84-9B2A-8B0AB151BEE1}" destId="{F6EED52F-71D3-4311-8234-47A7A2813417}" srcOrd="1" destOrd="0" presId="urn:microsoft.com/office/officeart/2005/8/layout/orgChart1"/>
    <dgm:cxn modelId="{792CFD00-0E74-4CD1-85BC-5F511C219ABD}" type="presParOf" srcId="{2C568020-68E8-45F2-89AA-D4C49E48789F}" destId="{B5013A79-2F00-475E-8D30-77616F907652}" srcOrd="1" destOrd="0" presId="urn:microsoft.com/office/officeart/2005/8/layout/orgChart1"/>
    <dgm:cxn modelId="{B907A5B4-47BC-4446-87ED-3F5252F9BEDB}" type="presParOf" srcId="{2C568020-68E8-45F2-89AA-D4C49E48789F}" destId="{D777C119-7261-4EB9-9B2B-23471B8E8AE7}" srcOrd="2" destOrd="0" presId="urn:microsoft.com/office/officeart/2005/8/layout/orgChart1"/>
    <dgm:cxn modelId="{8BA6730C-21D3-4617-9C8A-FC180CAECF38}" type="presParOf" srcId="{60D7D7AF-A884-4A55-9BC8-DB91FB991D35}" destId="{68020184-4586-43B7-871E-ACB1A232D2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1DA183-67CF-4473-8D1E-51153143DFBC}" type="doc">
      <dgm:prSet loTypeId="urn:microsoft.com/office/officeart/2005/8/layout/hierarchy2" loCatId="hierarchy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tr-TR"/>
        </a:p>
      </dgm:t>
    </dgm:pt>
    <dgm:pt modelId="{B9390405-E9C9-46F5-8E8B-3B98D3C37A88}">
      <dgm:prSet phldrT="[Text]"/>
      <dgm:spPr/>
      <dgm:t>
        <a:bodyPr/>
        <a:lstStyle/>
        <a:p>
          <a:pPr rtl="0"/>
          <a:r>
            <a:rPr lang="tr-TR" dirty="0"/>
            <a:t>Kütle denklikleri</a:t>
          </a:r>
        </a:p>
      </dgm:t>
    </dgm:pt>
    <dgm:pt modelId="{53AE1787-CFA3-4E95-9499-F0773D95200A}" type="par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E26115D-9BF0-4709-96A0-6B54F9803AEC}" type="sibTrans" cxnId="{54BD9552-531C-4C77-A74B-8F633763470F}">
      <dgm:prSet/>
      <dgm:spPr/>
      <dgm:t>
        <a:bodyPr/>
        <a:lstStyle/>
        <a:p>
          <a:pPr rtl="0"/>
          <a:endParaRPr lang="tr-TR"/>
        </a:p>
      </dgm:t>
    </dgm:pt>
    <dgm:pt modelId="{82AACEF5-B104-4B3A-91B0-4E4DD6F7C20E}">
      <dgm:prSet phldrT="[Text]"/>
      <dgm:spPr/>
      <dgm:t>
        <a:bodyPr/>
        <a:lstStyle/>
        <a:p>
          <a:pPr rtl="0"/>
          <a:r>
            <a:rPr lang="tr-TR" dirty="0"/>
            <a:t>Grup 1</a:t>
          </a:r>
        </a:p>
      </dgm:t>
    </dgm:pt>
    <dgm:pt modelId="{530F42E1-C111-4D4A-8D13-71A59DD6BB9B}" type="par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202B1791-A47B-4802-892D-C5246707A664}" type="sibTrans" cxnId="{17E7AB2B-426A-418F-8FE0-A4A11FAAC4B8}">
      <dgm:prSet/>
      <dgm:spPr/>
      <dgm:t>
        <a:bodyPr/>
        <a:lstStyle/>
        <a:p>
          <a:pPr rtl="0"/>
          <a:endParaRPr lang="tr-TR"/>
        </a:p>
      </dgm:t>
    </dgm:pt>
    <dgm:pt modelId="{5609B956-D6E9-463F-8A9E-340D9A7F6E57}">
      <dgm:prSet phldrT="[Text]"/>
      <dgm:spPr/>
      <dgm:t>
        <a:bodyPr/>
        <a:lstStyle/>
        <a:p>
          <a:pPr rtl="0"/>
          <a:r>
            <a:rPr lang="tr-TR" dirty="0" err="1"/>
            <a:t>Mekaniki</a:t>
          </a:r>
          <a:r>
            <a:rPr lang="tr-TR" dirty="0"/>
            <a:t> önişlemler</a:t>
          </a:r>
        </a:p>
      </dgm:t>
    </dgm:pt>
    <dgm:pt modelId="{198578ED-F383-47B7-A98D-78344643FAF1}" type="par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0E09AF39-35E4-43A7-8333-9046285E5284}" type="sibTrans" cxnId="{BDA12991-05C5-4768-8F74-84C93CBA966D}">
      <dgm:prSet/>
      <dgm:spPr/>
      <dgm:t>
        <a:bodyPr/>
        <a:lstStyle/>
        <a:p>
          <a:pPr rtl="0"/>
          <a:endParaRPr lang="tr-TR"/>
        </a:p>
      </dgm:t>
    </dgm:pt>
    <dgm:pt modelId="{BDEE638B-7DA5-479E-9BFB-5F4E04965099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Grup 2</a:t>
          </a:r>
        </a:p>
        <a:p>
          <a:pPr rtl="0"/>
          <a:r>
            <a:rPr lang="tr-TR" dirty="0"/>
            <a:t>karıştırma</a:t>
          </a:r>
        </a:p>
      </dgm:t>
    </dgm:pt>
    <dgm:pt modelId="{003CA07B-6DA9-4549-A991-168A331F0192}" type="par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D4A8E68-F9EF-4B73-828E-F07737D6519C}" type="sibTrans" cxnId="{915482F8-C91D-447F-BAB1-A19A433A0205}">
      <dgm:prSet/>
      <dgm:spPr/>
      <dgm:t>
        <a:bodyPr/>
        <a:lstStyle/>
        <a:p>
          <a:pPr rtl="0"/>
          <a:endParaRPr lang="tr-TR"/>
        </a:p>
      </dgm:t>
    </dgm:pt>
    <dgm:pt modelId="{81774D94-E4F3-4FD4-B05F-59CD7B3E513D}">
      <dgm:prSet phldrT="[Text]"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Meyve suları ve nektarları</a:t>
          </a:r>
        </a:p>
      </dgm:t>
    </dgm:pt>
    <dgm:pt modelId="{E1EB0AC0-1A90-4E13-BFC5-7854BC631075}" type="par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10D5EB62-0F53-4ED7-B612-E31DEFE062DD}" type="sibTrans" cxnId="{6CDB5775-9CF7-4756-B503-F9F1C6453C23}">
      <dgm:prSet/>
      <dgm:spPr/>
      <dgm:t>
        <a:bodyPr/>
        <a:lstStyle/>
        <a:p>
          <a:pPr rtl="0"/>
          <a:endParaRPr lang="tr-TR"/>
        </a:p>
      </dgm:t>
    </dgm:pt>
    <dgm:pt modelId="{C7AD3F67-D13F-407D-B96E-112A82B3E4EA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Marmelat ve reçel hazırlama</a:t>
          </a:r>
        </a:p>
      </dgm:t>
    </dgm:pt>
    <dgm:pt modelId="{10164A18-A9A7-4400-8B22-6727D2FE8995}" type="parTrans" cxnId="{0220FDDA-36D0-49A1-8663-0E6095450001}">
      <dgm:prSet/>
      <dgm:spPr/>
      <dgm:t>
        <a:bodyPr/>
        <a:lstStyle/>
        <a:p>
          <a:endParaRPr lang="tr-TR"/>
        </a:p>
      </dgm:t>
    </dgm:pt>
    <dgm:pt modelId="{11A5A2CD-EB07-4AD4-B4DC-5B87D4AE19A0}" type="sibTrans" cxnId="{0220FDDA-36D0-49A1-8663-0E6095450001}">
      <dgm:prSet/>
      <dgm:spPr/>
      <dgm:t>
        <a:bodyPr/>
        <a:lstStyle/>
        <a:p>
          <a:endParaRPr lang="tr-TR"/>
        </a:p>
      </dgm:t>
    </dgm:pt>
    <dgm:pt modelId="{FF22637A-4B3F-4A07-AEBF-EA745FDCFE5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tr-TR" dirty="0"/>
            <a:t>Grup 3</a:t>
          </a:r>
        </a:p>
      </dgm:t>
    </dgm:pt>
    <dgm:pt modelId="{4A314FFC-76CD-481C-86E2-4D1D495F9CD7}" type="parTrans" cxnId="{CA399936-AC14-4A42-A8B9-D9FC0BD59434}">
      <dgm:prSet/>
      <dgm:spPr/>
      <dgm:t>
        <a:bodyPr/>
        <a:lstStyle/>
        <a:p>
          <a:endParaRPr lang="tr-TR"/>
        </a:p>
      </dgm:t>
    </dgm:pt>
    <dgm:pt modelId="{E38675D2-DF65-4C43-81EC-BC4062AD865D}" type="sibTrans" cxnId="{CA399936-AC14-4A42-A8B9-D9FC0BD59434}">
      <dgm:prSet/>
      <dgm:spPr/>
      <dgm:t>
        <a:bodyPr/>
        <a:lstStyle/>
        <a:p>
          <a:endParaRPr lang="tr-TR"/>
        </a:p>
      </dgm:t>
    </dgm:pt>
    <dgm:pt modelId="{713E2A36-8BC8-4B16-9691-63D09BD57846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Kurutma teknolojisi</a:t>
          </a:r>
        </a:p>
      </dgm:t>
    </dgm:pt>
    <dgm:pt modelId="{4C626386-B97F-4701-AD56-BCC9A5547B78}" type="parTrans" cxnId="{C11F68E4-8155-43C4-93B0-8919927C8BCA}">
      <dgm:prSet/>
      <dgm:spPr/>
      <dgm:t>
        <a:bodyPr/>
        <a:lstStyle/>
        <a:p>
          <a:endParaRPr lang="tr-TR"/>
        </a:p>
      </dgm:t>
    </dgm:pt>
    <dgm:pt modelId="{F259DA51-BE62-4FA7-8742-346C176DB162}" type="sibTrans" cxnId="{C11F68E4-8155-43C4-93B0-8919927C8BCA}">
      <dgm:prSet/>
      <dgm:spPr/>
      <dgm:t>
        <a:bodyPr/>
        <a:lstStyle/>
        <a:p>
          <a:endParaRPr lang="tr-TR"/>
        </a:p>
      </dgm:t>
    </dgm:pt>
    <dgm:pt modelId="{CA104DE9-8195-41D9-9077-571833D4794B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Grup 4</a:t>
          </a:r>
        </a:p>
      </dgm:t>
    </dgm:pt>
    <dgm:pt modelId="{A706E861-5404-477D-B8C7-7E888578F5E4}" type="parTrans" cxnId="{6477622F-745C-4048-A401-53E041DFB21E}">
      <dgm:prSet/>
      <dgm:spPr/>
      <dgm:t>
        <a:bodyPr/>
        <a:lstStyle/>
        <a:p>
          <a:endParaRPr lang="tr-TR"/>
        </a:p>
      </dgm:t>
    </dgm:pt>
    <dgm:pt modelId="{1B94F12A-9745-4134-8C6E-1B3E069AC682}" type="sibTrans" cxnId="{6477622F-745C-4048-A401-53E041DFB21E}">
      <dgm:prSet/>
      <dgm:spPr/>
      <dgm:t>
        <a:bodyPr/>
        <a:lstStyle/>
        <a:p>
          <a:endParaRPr lang="tr-TR"/>
        </a:p>
      </dgm:t>
    </dgm:pt>
    <dgm:pt modelId="{D4D95B50-3831-4FC6-8A7A-A0DB1F1C84C1}">
      <dgm:prSet/>
      <dgm:spPr/>
      <dgm:t>
        <a:bodyPr/>
        <a:lstStyle/>
        <a:p>
          <a:r>
            <a:rPr lang="tr-TR" dirty="0" err="1"/>
            <a:t>Membran</a:t>
          </a:r>
          <a:r>
            <a:rPr lang="tr-TR" dirty="0"/>
            <a:t> sistemi </a:t>
          </a:r>
        </a:p>
      </dgm:t>
    </dgm:pt>
    <dgm:pt modelId="{7A9A355C-076E-4300-8CF2-98AECDF8E18C}" type="parTrans" cxnId="{0422DD03-04C7-4426-B733-4C88AEAFE64A}">
      <dgm:prSet/>
      <dgm:spPr/>
      <dgm:t>
        <a:bodyPr/>
        <a:lstStyle/>
        <a:p>
          <a:endParaRPr lang="tr-TR"/>
        </a:p>
      </dgm:t>
    </dgm:pt>
    <dgm:pt modelId="{202E611F-4D43-4881-BDE5-1D5BC1343808}" type="sibTrans" cxnId="{0422DD03-04C7-4426-B733-4C88AEAFE64A}">
      <dgm:prSet/>
      <dgm:spPr/>
      <dgm:t>
        <a:bodyPr/>
        <a:lstStyle/>
        <a:p>
          <a:endParaRPr lang="tr-TR"/>
        </a:p>
      </dgm:t>
    </dgm:pt>
    <dgm:pt modelId="{75873C6B-5B5E-4152-9CF1-2C89AFB2BCC6}">
      <dgm:prSet/>
      <dgm:spPr>
        <a:solidFill>
          <a:srgbClr val="FFFF00"/>
        </a:solidFill>
      </dgm:spPr>
      <dgm:t>
        <a:bodyPr/>
        <a:lstStyle/>
        <a:p>
          <a:pPr rtl="0"/>
          <a:r>
            <a:rPr lang="tr-TR" dirty="0"/>
            <a:t>Seyreltme ve karıştırma</a:t>
          </a:r>
        </a:p>
      </dgm:t>
    </dgm:pt>
    <dgm:pt modelId="{AF8F05AA-959D-4CE3-A62A-D4FF495530F1}" type="parTrans" cxnId="{0489C77C-CFCC-4970-A497-AB607856EFCF}">
      <dgm:prSet/>
      <dgm:spPr/>
      <dgm:t>
        <a:bodyPr/>
        <a:lstStyle/>
        <a:p>
          <a:endParaRPr lang="tr-TR"/>
        </a:p>
      </dgm:t>
    </dgm:pt>
    <dgm:pt modelId="{3B2CCF98-5C6B-4FC4-BB33-23F9374B9540}" type="sibTrans" cxnId="{0489C77C-CFCC-4970-A497-AB607856EFCF}">
      <dgm:prSet/>
      <dgm:spPr/>
      <dgm:t>
        <a:bodyPr/>
        <a:lstStyle/>
        <a:p>
          <a:endParaRPr lang="tr-TR"/>
        </a:p>
      </dgm:t>
    </dgm:pt>
    <dgm:pt modelId="{D090C116-03AB-4F97-A284-7A9B2EE4FFCB}">
      <dgm:prSet/>
      <dgm:spPr>
        <a:solidFill>
          <a:srgbClr val="FFFF00"/>
        </a:solidFill>
      </dgm:spPr>
      <dgm:t>
        <a:bodyPr/>
        <a:lstStyle/>
        <a:p>
          <a:r>
            <a:rPr lang="tr-TR" dirty="0"/>
            <a:t>Gıda </a:t>
          </a:r>
          <a:r>
            <a:rPr lang="tr-TR" dirty="0" err="1"/>
            <a:t>ingridyenlerinin</a:t>
          </a:r>
          <a:r>
            <a:rPr lang="tr-TR" dirty="0"/>
            <a:t> karıştırılma</a:t>
          </a:r>
        </a:p>
      </dgm:t>
    </dgm:pt>
    <dgm:pt modelId="{4AF9EDD4-94A7-4527-9764-010B01A305C0}" type="parTrans" cxnId="{F029F1FA-E843-47C7-87AB-F659F858CE2E}">
      <dgm:prSet/>
      <dgm:spPr/>
      <dgm:t>
        <a:bodyPr/>
        <a:lstStyle/>
        <a:p>
          <a:endParaRPr lang="tr-TR"/>
        </a:p>
      </dgm:t>
    </dgm:pt>
    <dgm:pt modelId="{A0A46A01-8413-467C-95A7-23F185D6CEA3}" type="sibTrans" cxnId="{F029F1FA-E843-47C7-87AB-F659F858CE2E}">
      <dgm:prSet/>
      <dgm:spPr/>
      <dgm:t>
        <a:bodyPr/>
        <a:lstStyle/>
        <a:p>
          <a:endParaRPr lang="tr-TR"/>
        </a:p>
      </dgm:t>
    </dgm:pt>
    <dgm:pt modelId="{2DEE0DBE-EF4F-4B66-97AE-F26E4C9A0E91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 err="1"/>
            <a:t>Evaporasyon</a:t>
          </a:r>
          <a:r>
            <a:rPr lang="tr-TR" dirty="0"/>
            <a:t> işlemi</a:t>
          </a:r>
        </a:p>
      </dgm:t>
    </dgm:pt>
    <dgm:pt modelId="{0DD7C4D6-9832-4729-9BEF-4104F25C38B1}" type="parTrans" cxnId="{F73E712D-E69A-42F4-91DE-A02ACA90091D}">
      <dgm:prSet/>
      <dgm:spPr/>
      <dgm:t>
        <a:bodyPr/>
        <a:lstStyle/>
        <a:p>
          <a:endParaRPr lang="tr-TR"/>
        </a:p>
      </dgm:t>
    </dgm:pt>
    <dgm:pt modelId="{C80CEAA5-1436-4131-B72E-F0B94A242FF2}" type="sibTrans" cxnId="{F73E712D-E69A-42F4-91DE-A02ACA90091D}">
      <dgm:prSet/>
      <dgm:spPr/>
      <dgm:t>
        <a:bodyPr/>
        <a:lstStyle/>
        <a:p>
          <a:endParaRPr lang="tr-TR"/>
        </a:p>
      </dgm:t>
    </dgm:pt>
    <dgm:pt modelId="{B1B20E26-FBF3-4C69-898B-37CD8F44A56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tr-TR" dirty="0"/>
            <a:t>Kristal şeker üretimi</a:t>
          </a:r>
        </a:p>
      </dgm:t>
    </dgm:pt>
    <dgm:pt modelId="{20C27923-DFE7-444C-868C-D813A33EA423}" type="parTrans" cxnId="{B8AF91DC-E283-49CD-BBC3-889658112ACC}">
      <dgm:prSet/>
      <dgm:spPr/>
      <dgm:t>
        <a:bodyPr/>
        <a:lstStyle/>
        <a:p>
          <a:endParaRPr lang="tr-TR"/>
        </a:p>
      </dgm:t>
    </dgm:pt>
    <dgm:pt modelId="{1E49C3D7-4F07-4C21-B0E7-DCCD2FEE1583}" type="sibTrans" cxnId="{B8AF91DC-E283-49CD-BBC3-889658112ACC}">
      <dgm:prSet/>
      <dgm:spPr/>
      <dgm:t>
        <a:bodyPr/>
        <a:lstStyle/>
        <a:p>
          <a:endParaRPr lang="tr-TR"/>
        </a:p>
      </dgm:t>
    </dgm:pt>
    <dgm:pt modelId="{E7D8DBC4-2B20-4A35-8282-DBBEB7907AFB}">
      <dgm:prSet/>
      <dgm:spPr>
        <a:solidFill>
          <a:srgbClr val="FF0000"/>
        </a:solidFill>
      </dgm:spPr>
      <dgm:t>
        <a:bodyPr/>
        <a:lstStyle/>
        <a:p>
          <a:r>
            <a:rPr lang="tr-TR" dirty="0"/>
            <a:t>Çözücü </a:t>
          </a:r>
          <a:r>
            <a:rPr lang="tr-TR" dirty="0" err="1"/>
            <a:t>ekstraksiyonu</a:t>
          </a:r>
          <a:r>
            <a:rPr lang="tr-TR" dirty="0"/>
            <a:t> </a:t>
          </a:r>
        </a:p>
      </dgm:t>
    </dgm:pt>
    <dgm:pt modelId="{9A2CC15B-E82B-430F-8D91-30F32BCF0BA9}" type="parTrans" cxnId="{4EDEC169-00B5-419C-8840-02983D9208DA}">
      <dgm:prSet/>
      <dgm:spPr/>
      <dgm:t>
        <a:bodyPr/>
        <a:lstStyle/>
        <a:p>
          <a:endParaRPr lang="tr-TR"/>
        </a:p>
      </dgm:t>
    </dgm:pt>
    <dgm:pt modelId="{23CD9B7A-CE7E-4696-A7EF-90E734261E01}" type="sibTrans" cxnId="{4EDEC169-00B5-419C-8840-02983D9208DA}">
      <dgm:prSet/>
      <dgm:spPr/>
      <dgm:t>
        <a:bodyPr/>
        <a:lstStyle/>
        <a:p>
          <a:endParaRPr lang="tr-TR"/>
        </a:p>
      </dgm:t>
    </dgm:pt>
    <dgm:pt modelId="{9219BB2D-1165-4DB3-8CDC-687FE7494473}" type="pres">
      <dgm:prSet presAssocID="{AD1DA183-67CF-4473-8D1E-51153143DF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F4D94D2-2B39-4B73-9862-3C36FDFF9177}" type="pres">
      <dgm:prSet presAssocID="{B9390405-E9C9-46F5-8E8B-3B98D3C37A88}" presName="root1" presStyleCnt="0"/>
      <dgm:spPr/>
    </dgm:pt>
    <dgm:pt modelId="{00E1F6A1-7B9E-4A52-BD72-36B54EC6AEC1}" type="pres">
      <dgm:prSet presAssocID="{B9390405-E9C9-46F5-8E8B-3B98D3C37A88}" presName="LevelOneTextNode" presStyleLbl="node0" presStyleIdx="0" presStyleCnt="1">
        <dgm:presLayoutVars>
          <dgm:chPref val="3"/>
        </dgm:presLayoutVars>
      </dgm:prSet>
      <dgm:spPr/>
    </dgm:pt>
    <dgm:pt modelId="{84BDD705-0023-4B6B-ABC3-907D42A927F2}" type="pres">
      <dgm:prSet presAssocID="{B9390405-E9C9-46F5-8E8B-3B98D3C37A88}" presName="level2hierChild" presStyleCnt="0"/>
      <dgm:spPr/>
    </dgm:pt>
    <dgm:pt modelId="{CCC1B6CD-4B34-4880-A3F6-A8313FC64D1E}" type="pres">
      <dgm:prSet presAssocID="{530F42E1-C111-4D4A-8D13-71A59DD6BB9B}" presName="conn2-1" presStyleLbl="parChTrans1D2" presStyleIdx="0" presStyleCnt="4"/>
      <dgm:spPr/>
    </dgm:pt>
    <dgm:pt modelId="{7BE31366-9056-4119-A925-72A0DF6279A3}" type="pres">
      <dgm:prSet presAssocID="{530F42E1-C111-4D4A-8D13-71A59DD6BB9B}" presName="connTx" presStyleLbl="parChTrans1D2" presStyleIdx="0" presStyleCnt="4"/>
      <dgm:spPr/>
    </dgm:pt>
    <dgm:pt modelId="{DEF8D6B3-2EF3-4CCF-B52B-891DAEB9F263}" type="pres">
      <dgm:prSet presAssocID="{82AACEF5-B104-4B3A-91B0-4E4DD6F7C20E}" presName="root2" presStyleCnt="0"/>
      <dgm:spPr/>
    </dgm:pt>
    <dgm:pt modelId="{BFF05CBC-D0C5-47FE-918A-C44637857CCC}" type="pres">
      <dgm:prSet presAssocID="{82AACEF5-B104-4B3A-91B0-4E4DD6F7C20E}" presName="LevelTwoTextNode" presStyleLbl="node2" presStyleIdx="0" presStyleCnt="4">
        <dgm:presLayoutVars>
          <dgm:chPref val="3"/>
        </dgm:presLayoutVars>
      </dgm:prSet>
      <dgm:spPr/>
    </dgm:pt>
    <dgm:pt modelId="{5416156A-1B84-4641-95F2-CD18DF3DAD86}" type="pres">
      <dgm:prSet presAssocID="{82AACEF5-B104-4B3A-91B0-4E4DD6F7C20E}" presName="level3hierChild" presStyleCnt="0"/>
      <dgm:spPr/>
    </dgm:pt>
    <dgm:pt modelId="{4118959D-7730-4ECA-A4DD-2D2EE3B84AA8}" type="pres">
      <dgm:prSet presAssocID="{198578ED-F383-47B7-A98D-78344643FAF1}" presName="conn2-1" presStyleLbl="parChTrans1D3" presStyleIdx="0" presStyleCnt="10"/>
      <dgm:spPr/>
    </dgm:pt>
    <dgm:pt modelId="{96F114F4-3AA6-44BA-93CB-5C3F8ECFA49D}" type="pres">
      <dgm:prSet presAssocID="{198578ED-F383-47B7-A98D-78344643FAF1}" presName="connTx" presStyleLbl="parChTrans1D3" presStyleIdx="0" presStyleCnt="10"/>
      <dgm:spPr/>
    </dgm:pt>
    <dgm:pt modelId="{89903BE1-1A41-44EF-8228-E7F714ECA63E}" type="pres">
      <dgm:prSet presAssocID="{5609B956-D6E9-463F-8A9E-340D9A7F6E57}" presName="root2" presStyleCnt="0"/>
      <dgm:spPr/>
    </dgm:pt>
    <dgm:pt modelId="{8CEA8DAF-E563-412B-97F3-D4ECFF45360D}" type="pres">
      <dgm:prSet presAssocID="{5609B956-D6E9-463F-8A9E-340D9A7F6E57}" presName="LevelTwoTextNode" presStyleLbl="node3" presStyleIdx="0" presStyleCnt="10" custScaleX="240415" custScaleY="57876">
        <dgm:presLayoutVars>
          <dgm:chPref val="3"/>
        </dgm:presLayoutVars>
      </dgm:prSet>
      <dgm:spPr/>
    </dgm:pt>
    <dgm:pt modelId="{30D2F1B5-13C7-4DC0-9325-8E5A7DEB270E}" type="pres">
      <dgm:prSet presAssocID="{5609B956-D6E9-463F-8A9E-340D9A7F6E57}" presName="level3hierChild" presStyleCnt="0"/>
      <dgm:spPr/>
    </dgm:pt>
    <dgm:pt modelId="{D801CEC7-BEA1-4740-AACD-42BE290118F5}" type="pres">
      <dgm:prSet presAssocID="{003CA07B-6DA9-4549-A991-168A331F0192}" presName="conn2-1" presStyleLbl="parChTrans1D2" presStyleIdx="1" presStyleCnt="4"/>
      <dgm:spPr/>
    </dgm:pt>
    <dgm:pt modelId="{0FD305DE-2DCD-43F3-94E4-8FA7276B3817}" type="pres">
      <dgm:prSet presAssocID="{003CA07B-6DA9-4549-A991-168A331F0192}" presName="connTx" presStyleLbl="parChTrans1D2" presStyleIdx="1" presStyleCnt="4"/>
      <dgm:spPr/>
    </dgm:pt>
    <dgm:pt modelId="{82688A95-6070-4404-AE4C-F09FA2C2E0E8}" type="pres">
      <dgm:prSet presAssocID="{BDEE638B-7DA5-479E-9BFB-5F4E04965099}" presName="root2" presStyleCnt="0"/>
      <dgm:spPr/>
    </dgm:pt>
    <dgm:pt modelId="{28103AB0-2164-439B-AE88-09B9D43E8AD8}" type="pres">
      <dgm:prSet presAssocID="{BDEE638B-7DA5-479E-9BFB-5F4E04965099}" presName="LevelTwoTextNode" presStyleLbl="node2" presStyleIdx="1" presStyleCnt="4">
        <dgm:presLayoutVars>
          <dgm:chPref val="3"/>
        </dgm:presLayoutVars>
      </dgm:prSet>
      <dgm:spPr/>
    </dgm:pt>
    <dgm:pt modelId="{1A443CA0-1F91-49CC-9A73-9C45351E4337}" type="pres">
      <dgm:prSet presAssocID="{BDEE638B-7DA5-479E-9BFB-5F4E04965099}" presName="level3hierChild" presStyleCnt="0"/>
      <dgm:spPr/>
    </dgm:pt>
    <dgm:pt modelId="{97A4C138-6328-4E52-9BEC-BDEC84751DAF}" type="pres">
      <dgm:prSet presAssocID="{E1EB0AC0-1A90-4E13-BFC5-7854BC631075}" presName="conn2-1" presStyleLbl="parChTrans1D3" presStyleIdx="1" presStyleCnt="10"/>
      <dgm:spPr/>
    </dgm:pt>
    <dgm:pt modelId="{36908306-88FA-486B-B848-79D721A50666}" type="pres">
      <dgm:prSet presAssocID="{E1EB0AC0-1A90-4E13-BFC5-7854BC631075}" presName="connTx" presStyleLbl="parChTrans1D3" presStyleIdx="1" presStyleCnt="10"/>
      <dgm:spPr/>
    </dgm:pt>
    <dgm:pt modelId="{0C9F5C9F-B112-4532-BFE6-D8CC2AF410FB}" type="pres">
      <dgm:prSet presAssocID="{81774D94-E4F3-4FD4-B05F-59CD7B3E513D}" presName="root2" presStyleCnt="0"/>
      <dgm:spPr/>
    </dgm:pt>
    <dgm:pt modelId="{DB3DF320-13AC-4EE2-B4EA-C384751F9729}" type="pres">
      <dgm:prSet presAssocID="{81774D94-E4F3-4FD4-B05F-59CD7B3E513D}" presName="LevelTwoTextNode" presStyleLbl="node3" presStyleIdx="1" presStyleCnt="10" custScaleX="240415" custScaleY="57769">
        <dgm:presLayoutVars>
          <dgm:chPref val="3"/>
        </dgm:presLayoutVars>
      </dgm:prSet>
      <dgm:spPr/>
    </dgm:pt>
    <dgm:pt modelId="{E18FC16A-8897-4C2A-9DC3-27619504AA77}" type="pres">
      <dgm:prSet presAssocID="{81774D94-E4F3-4FD4-B05F-59CD7B3E513D}" presName="level3hierChild" presStyleCnt="0"/>
      <dgm:spPr/>
    </dgm:pt>
    <dgm:pt modelId="{9D446738-6855-4F16-A1A1-8B42ECCCC22D}" type="pres">
      <dgm:prSet presAssocID="{10164A18-A9A7-4400-8B22-6727D2FE8995}" presName="conn2-1" presStyleLbl="parChTrans1D3" presStyleIdx="2" presStyleCnt="10"/>
      <dgm:spPr/>
    </dgm:pt>
    <dgm:pt modelId="{0A43064A-D690-4E0D-A5CD-B8B763DD114D}" type="pres">
      <dgm:prSet presAssocID="{10164A18-A9A7-4400-8B22-6727D2FE8995}" presName="connTx" presStyleLbl="parChTrans1D3" presStyleIdx="2" presStyleCnt="10"/>
      <dgm:spPr/>
    </dgm:pt>
    <dgm:pt modelId="{D92BC423-695B-4D8E-B322-EF8C39379765}" type="pres">
      <dgm:prSet presAssocID="{C7AD3F67-D13F-407D-B96E-112A82B3E4EA}" presName="root2" presStyleCnt="0"/>
      <dgm:spPr/>
    </dgm:pt>
    <dgm:pt modelId="{45B87FE9-5909-4E2B-AA7F-7942F96A3753}" type="pres">
      <dgm:prSet presAssocID="{C7AD3F67-D13F-407D-B96E-112A82B3E4EA}" presName="LevelTwoTextNode" presStyleLbl="node3" presStyleIdx="2" presStyleCnt="10" custScaleX="240415" custScaleY="57451">
        <dgm:presLayoutVars>
          <dgm:chPref val="3"/>
        </dgm:presLayoutVars>
      </dgm:prSet>
      <dgm:spPr/>
    </dgm:pt>
    <dgm:pt modelId="{25240353-AD04-4D87-A1D6-C8D24ABA6688}" type="pres">
      <dgm:prSet presAssocID="{C7AD3F67-D13F-407D-B96E-112A82B3E4EA}" presName="level3hierChild" presStyleCnt="0"/>
      <dgm:spPr/>
    </dgm:pt>
    <dgm:pt modelId="{7A2FAA12-5117-47B1-B997-70826C79B8CA}" type="pres">
      <dgm:prSet presAssocID="{AF8F05AA-959D-4CE3-A62A-D4FF495530F1}" presName="conn2-1" presStyleLbl="parChTrans1D3" presStyleIdx="3" presStyleCnt="10"/>
      <dgm:spPr/>
    </dgm:pt>
    <dgm:pt modelId="{8E03D475-2D45-428E-894F-D88CF8F1CC94}" type="pres">
      <dgm:prSet presAssocID="{AF8F05AA-959D-4CE3-A62A-D4FF495530F1}" presName="connTx" presStyleLbl="parChTrans1D3" presStyleIdx="3" presStyleCnt="10"/>
      <dgm:spPr/>
    </dgm:pt>
    <dgm:pt modelId="{AE0BE218-3F36-411D-94A8-03DCECC64F3E}" type="pres">
      <dgm:prSet presAssocID="{75873C6B-5B5E-4152-9CF1-2C89AFB2BCC6}" presName="root2" presStyleCnt="0"/>
      <dgm:spPr/>
    </dgm:pt>
    <dgm:pt modelId="{EE85295E-E2E2-43AA-9215-7FEA3BB79855}" type="pres">
      <dgm:prSet presAssocID="{75873C6B-5B5E-4152-9CF1-2C89AFB2BCC6}" presName="LevelTwoTextNode" presStyleLbl="node3" presStyleIdx="3" presStyleCnt="10" custScaleX="240415" custScaleY="57137">
        <dgm:presLayoutVars>
          <dgm:chPref val="3"/>
        </dgm:presLayoutVars>
      </dgm:prSet>
      <dgm:spPr/>
    </dgm:pt>
    <dgm:pt modelId="{B122039D-A99B-4E5C-A519-CF3528D1D7F3}" type="pres">
      <dgm:prSet presAssocID="{75873C6B-5B5E-4152-9CF1-2C89AFB2BCC6}" presName="level3hierChild" presStyleCnt="0"/>
      <dgm:spPr/>
    </dgm:pt>
    <dgm:pt modelId="{2EF92D84-4224-46C9-9B3D-A783411EC76B}" type="pres">
      <dgm:prSet presAssocID="{4AF9EDD4-94A7-4527-9764-010B01A305C0}" presName="conn2-1" presStyleLbl="parChTrans1D3" presStyleIdx="4" presStyleCnt="10"/>
      <dgm:spPr/>
    </dgm:pt>
    <dgm:pt modelId="{88F4610E-7F5A-40F3-BADB-A903C045F66F}" type="pres">
      <dgm:prSet presAssocID="{4AF9EDD4-94A7-4527-9764-010B01A305C0}" presName="connTx" presStyleLbl="parChTrans1D3" presStyleIdx="4" presStyleCnt="10"/>
      <dgm:spPr/>
    </dgm:pt>
    <dgm:pt modelId="{6376ADB5-6349-437A-8C61-7E2F80465169}" type="pres">
      <dgm:prSet presAssocID="{D090C116-03AB-4F97-A284-7A9B2EE4FFCB}" presName="root2" presStyleCnt="0"/>
      <dgm:spPr/>
    </dgm:pt>
    <dgm:pt modelId="{DE23AEA1-EB02-40AC-B06F-B2C009EAF24D}" type="pres">
      <dgm:prSet presAssocID="{D090C116-03AB-4F97-A284-7A9B2EE4FFCB}" presName="LevelTwoTextNode" presStyleLbl="node3" presStyleIdx="4" presStyleCnt="10" custScaleX="240415" custScaleY="56826">
        <dgm:presLayoutVars>
          <dgm:chPref val="3"/>
        </dgm:presLayoutVars>
      </dgm:prSet>
      <dgm:spPr/>
    </dgm:pt>
    <dgm:pt modelId="{87419F61-3132-4A48-A11A-AC766BDFB468}" type="pres">
      <dgm:prSet presAssocID="{D090C116-03AB-4F97-A284-7A9B2EE4FFCB}" presName="level3hierChild" presStyleCnt="0"/>
      <dgm:spPr/>
    </dgm:pt>
    <dgm:pt modelId="{4C7CA0B8-E07F-4436-B4F2-001D3E08830D}" type="pres">
      <dgm:prSet presAssocID="{4A314FFC-76CD-481C-86E2-4D1D495F9CD7}" presName="conn2-1" presStyleLbl="parChTrans1D2" presStyleIdx="2" presStyleCnt="4"/>
      <dgm:spPr/>
    </dgm:pt>
    <dgm:pt modelId="{00A7ABEA-A9E7-423A-960F-109E37899E42}" type="pres">
      <dgm:prSet presAssocID="{4A314FFC-76CD-481C-86E2-4D1D495F9CD7}" presName="connTx" presStyleLbl="parChTrans1D2" presStyleIdx="2" presStyleCnt="4"/>
      <dgm:spPr/>
    </dgm:pt>
    <dgm:pt modelId="{CAF32A70-24AD-4D8C-B586-894B7BD34FFD}" type="pres">
      <dgm:prSet presAssocID="{FF22637A-4B3F-4A07-AEBF-EA745FDCFE59}" presName="root2" presStyleCnt="0"/>
      <dgm:spPr/>
    </dgm:pt>
    <dgm:pt modelId="{8FEECF70-8A3D-419D-8691-B5999FEEE69F}" type="pres">
      <dgm:prSet presAssocID="{FF22637A-4B3F-4A07-AEBF-EA745FDCFE59}" presName="LevelTwoTextNode" presStyleLbl="node2" presStyleIdx="2" presStyleCnt="4">
        <dgm:presLayoutVars>
          <dgm:chPref val="3"/>
        </dgm:presLayoutVars>
      </dgm:prSet>
      <dgm:spPr/>
    </dgm:pt>
    <dgm:pt modelId="{BD5BC475-C4B8-4122-8D4F-0DAF437A67A8}" type="pres">
      <dgm:prSet presAssocID="{FF22637A-4B3F-4A07-AEBF-EA745FDCFE59}" presName="level3hierChild" presStyleCnt="0"/>
      <dgm:spPr/>
    </dgm:pt>
    <dgm:pt modelId="{226B17B0-FD14-4E7F-A23A-6BF07F3EADA9}" type="pres">
      <dgm:prSet presAssocID="{4C626386-B97F-4701-AD56-BCC9A5547B78}" presName="conn2-1" presStyleLbl="parChTrans1D3" presStyleIdx="5" presStyleCnt="10"/>
      <dgm:spPr/>
    </dgm:pt>
    <dgm:pt modelId="{F87E45D9-0F8A-4324-8925-6EA0EA595EEA}" type="pres">
      <dgm:prSet presAssocID="{4C626386-B97F-4701-AD56-BCC9A5547B78}" presName="connTx" presStyleLbl="parChTrans1D3" presStyleIdx="5" presStyleCnt="10"/>
      <dgm:spPr/>
    </dgm:pt>
    <dgm:pt modelId="{A8359AD3-B303-4670-AF1A-62573871324E}" type="pres">
      <dgm:prSet presAssocID="{713E2A36-8BC8-4B16-9691-63D09BD57846}" presName="root2" presStyleCnt="0"/>
      <dgm:spPr/>
    </dgm:pt>
    <dgm:pt modelId="{E1324208-A41B-40D8-92C4-38E26C8CC8B2}" type="pres">
      <dgm:prSet presAssocID="{713E2A36-8BC8-4B16-9691-63D09BD57846}" presName="LevelTwoTextNode" presStyleLbl="node3" presStyleIdx="5" presStyleCnt="10" custScaleX="238676" custScaleY="56518">
        <dgm:presLayoutVars>
          <dgm:chPref val="3"/>
        </dgm:presLayoutVars>
      </dgm:prSet>
      <dgm:spPr/>
    </dgm:pt>
    <dgm:pt modelId="{BEEBB482-8B0A-41AA-A572-E32366F14397}" type="pres">
      <dgm:prSet presAssocID="{713E2A36-8BC8-4B16-9691-63D09BD57846}" presName="level3hierChild" presStyleCnt="0"/>
      <dgm:spPr/>
    </dgm:pt>
    <dgm:pt modelId="{7C85E0B2-0BED-429A-AA49-584A50F617AD}" type="pres">
      <dgm:prSet presAssocID="{0DD7C4D6-9832-4729-9BEF-4104F25C38B1}" presName="conn2-1" presStyleLbl="parChTrans1D3" presStyleIdx="6" presStyleCnt="10"/>
      <dgm:spPr/>
    </dgm:pt>
    <dgm:pt modelId="{0988976C-4CC1-491A-809B-3472EA17C08B}" type="pres">
      <dgm:prSet presAssocID="{0DD7C4D6-9832-4729-9BEF-4104F25C38B1}" presName="connTx" presStyleLbl="parChTrans1D3" presStyleIdx="6" presStyleCnt="10"/>
      <dgm:spPr/>
    </dgm:pt>
    <dgm:pt modelId="{6475C5BA-BC36-41F9-9821-4179BEC5F64C}" type="pres">
      <dgm:prSet presAssocID="{2DEE0DBE-EF4F-4B66-97AE-F26E4C9A0E91}" presName="root2" presStyleCnt="0"/>
      <dgm:spPr/>
    </dgm:pt>
    <dgm:pt modelId="{597E8C6C-63C0-4500-87B9-DFDA56216DB5}" type="pres">
      <dgm:prSet presAssocID="{2DEE0DBE-EF4F-4B66-97AE-F26E4C9A0E91}" presName="LevelTwoTextNode" presStyleLbl="node3" presStyleIdx="6" presStyleCnt="10" custScaleX="238779" custScaleY="56214">
        <dgm:presLayoutVars>
          <dgm:chPref val="3"/>
        </dgm:presLayoutVars>
      </dgm:prSet>
      <dgm:spPr/>
    </dgm:pt>
    <dgm:pt modelId="{94467EAA-536F-4F1D-BC26-A2AE4E5910B0}" type="pres">
      <dgm:prSet presAssocID="{2DEE0DBE-EF4F-4B66-97AE-F26E4C9A0E91}" presName="level3hierChild" presStyleCnt="0"/>
      <dgm:spPr/>
    </dgm:pt>
    <dgm:pt modelId="{4181506F-E1C0-4891-900C-A361773C6472}" type="pres">
      <dgm:prSet presAssocID="{20C27923-DFE7-444C-868C-D813A33EA423}" presName="conn2-1" presStyleLbl="parChTrans1D3" presStyleIdx="7" presStyleCnt="10"/>
      <dgm:spPr/>
    </dgm:pt>
    <dgm:pt modelId="{E0004D29-AF35-453D-8F73-5256F5826CCF}" type="pres">
      <dgm:prSet presAssocID="{20C27923-DFE7-444C-868C-D813A33EA423}" presName="connTx" presStyleLbl="parChTrans1D3" presStyleIdx="7" presStyleCnt="10"/>
      <dgm:spPr/>
    </dgm:pt>
    <dgm:pt modelId="{F6A42E18-7675-4166-8491-610AA981F968}" type="pres">
      <dgm:prSet presAssocID="{B1B20E26-FBF3-4C69-898B-37CD8F44A562}" presName="root2" presStyleCnt="0"/>
      <dgm:spPr/>
    </dgm:pt>
    <dgm:pt modelId="{C523D0BD-DE62-4CE6-BBC5-2B4B3604288E}" type="pres">
      <dgm:prSet presAssocID="{B1B20E26-FBF3-4C69-898B-37CD8F44A562}" presName="LevelTwoTextNode" presStyleLbl="node3" presStyleIdx="7" presStyleCnt="10" custScaleX="238692" custScaleY="60337">
        <dgm:presLayoutVars>
          <dgm:chPref val="3"/>
        </dgm:presLayoutVars>
      </dgm:prSet>
      <dgm:spPr/>
    </dgm:pt>
    <dgm:pt modelId="{8D046ABD-2BDB-446A-9399-4C69571D176A}" type="pres">
      <dgm:prSet presAssocID="{B1B20E26-FBF3-4C69-898B-37CD8F44A562}" presName="level3hierChild" presStyleCnt="0"/>
      <dgm:spPr/>
    </dgm:pt>
    <dgm:pt modelId="{AD237B51-8F62-4DF7-BDDB-C23413BD4225}" type="pres">
      <dgm:prSet presAssocID="{A706E861-5404-477D-B8C7-7E888578F5E4}" presName="conn2-1" presStyleLbl="parChTrans1D2" presStyleIdx="3" presStyleCnt="4"/>
      <dgm:spPr/>
    </dgm:pt>
    <dgm:pt modelId="{3985E9D9-7E09-4135-884C-413D33295E3F}" type="pres">
      <dgm:prSet presAssocID="{A706E861-5404-477D-B8C7-7E888578F5E4}" presName="connTx" presStyleLbl="parChTrans1D2" presStyleIdx="3" presStyleCnt="4"/>
      <dgm:spPr/>
    </dgm:pt>
    <dgm:pt modelId="{7C7AD994-2DD6-46CB-9D3E-D173860AACA2}" type="pres">
      <dgm:prSet presAssocID="{CA104DE9-8195-41D9-9077-571833D4794B}" presName="root2" presStyleCnt="0"/>
      <dgm:spPr/>
    </dgm:pt>
    <dgm:pt modelId="{9DA1883F-C890-4965-95CC-73A5E622FAF0}" type="pres">
      <dgm:prSet presAssocID="{CA104DE9-8195-41D9-9077-571833D4794B}" presName="LevelTwoTextNode" presStyleLbl="node2" presStyleIdx="3" presStyleCnt="4">
        <dgm:presLayoutVars>
          <dgm:chPref val="3"/>
        </dgm:presLayoutVars>
      </dgm:prSet>
      <dgm:spPr/>
    </dgm:pt>
    <dgm:pt modelId="{1A55EC49-76D7-42FE-8AD5-A603BF98C282}" type="pres">
      <dgm:prSet presAssocID="{CA104DE9-8195-41D9-9077-571833D4794B}" presName="level3hierChild" presStyleCnt="0"/>
      <dgm:spPr/>
    </dgm:pt>
    <dgm:pt modelId="{8D2A0AA5-F041-4D51-9442-36A6052E2C84}" type="pres">
      <dgm:prSet presAssocID="{7A9A355C-076E-4300-8CF2-98AECDF8E18C}" presName="conn2-1" presStyleLbl="parChTrans1D3" presStyleIdx="8" presStyleCnt="10"/>
      <dgm:spPr/>
    </dgm:pt>
    <dgm:pt modelId="{72973E94-C7E4-4B12-B1C8-2F719E9F68BD}" type="pres">
      <dgm:prSet presAssocID="{7A9A355C-076E-4300-8CF2-98AECDF8E18C}" presName="connTx" presStyleLbl="parChTrans1D3" presStyleIdx="8" presStyleCnt="10"/>
      <dgm:spPr/>
    </dgm:pt>
    <dgm:pt modelId="{2A7561E1-114D-4BD1-83C1-60666E452822}" type="pres">
      <dgm:prSet presAssocID="{D4D95B50-3831-4FC6-8A7A-A0DB1F1C84C1}" presName="root2" presStyleCnt="0"/>
      <dgm:spPr/>
    </dgm:pt>
    <dgm:pt modelId="{B8B64AD3-C84B-4D80-8150-B0D3369BD133}" type="pres">
      <dgm:prSet presAssocID="{D4D95B50-3831-4FC6-8A7A-A0DB1F1C84C1}" presName="LevelTwoTextNode" presStyleLbl="node3" presStyleIdx="8" presStyleCnt="10" custScaleX="238708" custScaleY="59906">
        <dgm:presLayoutVars>
          <dgm:chPref val="3"/>
        </dgm:presLayoutVars>
      </dgm:prSet>
      <dgm:spPr/>
    </dgm:pt>
    <dgm:pt modelId="{01FF7A23-2154-47C3-BBEA-4844CB924F42}" type="pres">
      <dgm:prSet presAssocID="{D4D95B50-3831-4FC6-8A7A-A0DB1F1C84C1}" presName="level3hierChild" presStyleCnt="0"/>
      <dgm:spPr/>
    </dgm:pt>
    <dgm:pt modelId="{34CAD0F1-50AF-4C74-AC0D-1D53FD262023}" type="pres">
      <dgm:prSet presAssocID="{9A2CC15B-E82B-430F-8D91-30F32BCF0BA9}" presName="conn2-1" presStyleLbl="parChTrans1D3" presStyleIdx="9" presStyleCnt="10"/>
      <dgm:spPr/>
    </dgm:pt>
    <dgm:pt modelId="{144FC73D-18DB-417E-8053-DC0953B54832}" type="pres">
      <dgm:prSet presAssocID="{9A2CC15B-E82B-430F-8D91-30F32BCF0BA9}" presName="connTx" presStyleLbl="parChTrans1D3" presStyleIdx="9" presStyleCnt="10"/>
      <dgm:spPr/>
    </dgm:pt>
    <dgm:pt modelId="{69D46EDB-F884-4DE7-8A89-403B3FF3767C}" type="pres">
      <dgm:prSet presAssocID="{E7D8DBC4-2B20-4A35-8282-DBBEB7907AFB}" presName="root2" presStyleCnt="0"/>
      <dgm:spPr/>
    </dgm:pt>
    <dgm:pt modelId="{8B55365B-54F4-4B49-AB07-9366D26E31E3}" type="pres">
      <dgm:prSet presAssocID="{E7D8DBC4-2B20-4A35-8282-DBBEB7907AFB}" presName="LevelTwoTextNode" presStyleLbl="node3" presStyleIdx="9" presStyleCnt="10" custScaleX="238708" custScaleY="59587">
        <dgm:presLayoutVars>
          <dgm:chPref val="3"/>
        </dgm:presLayoutVars>
      </dgm:prSet>
      <dgm:spPr/>
    </dgm:pt>
    <dgm:pt modelId="{7EB22A7B-8BA0-4E3B-8DB9-E905FBE897A6}" type="pres">
      <dgm:prSet presAssocID="{E7D8DBC4-2B20-4A35-8282-DBBEB7907AFB}" presName="level3hierChild" presStyleCnt="0"/>
      <dgm:spPr/>
    </dgm:pt>
  </dgm:ptLst>
  <dgm:cxnLst>
    <dgm:cxn modelId="{0422DD03-04C7-4426-B733-4C88AEAFE64A}" srcId="{CA104DE9-8195-41D9-9077-571833D4794B}" destId="{D4D95B50-3831-4FC6-8A7A-A0DB1F1C84C1}" srcOrd="0" destOrd="0" parTransId="{7A9A355C-076E-4300-8CF2-98AECDF8E18C}" sibTransId="{202E611F-4D43-4881-BDE5-1D5BC1343808}"/>
    <dgm:cxn modelId="{206CF306-8F9F-4AE9-8DCB-5CD9EF38810B}" type="presOf" srcId="{2DEE0DBE-EF4F-4B66-97AE-F26E4C9A0E91}" destId="{597E8C6C-63C0-4500-87B9-DFDA56216DB5}" srcOrd="0" destOrd="0" presId="urn:microsoft.com/office/officeart/2005/8/layout/hierarchy2"/>
    <dgm:cxn modelId="{216C7F0F-612E-4AE4-8A32-A86B8907570A}" type="presOf" srcId="{A706E861-5404-477D-B8C7-7E888578F5E4}" destId="{3985E9D9-7E09-4135-884C-413D33295E3F}" srcOrd="1" destOrd="0" presId="urn:microsoft.com/office/officeart/2005/8/layout/hierarchy2"/>
    <dgm:cxn modelId="{6FB30715-104D-4D67-A8C1-1E4E46EED57C}" type="presOf" srcId="{10164A18-A9A7-4400-8B22-6727D2FE8995}" destId="{0A43064A-D690-4E0D-A5CD-B8B763DD114D}" srcOrd="1" destOrd="0" presId="urn:microsoft.com/office/officeart/2005/8/layout/hierarchy2"/>
    <dgm:cxn modelId="{2CD7DC17-E7B4-4540-9342-82A297B234D0}" type="presOf" srcId="{4C626386-B97F-4701-AD56-BCC9A5547B78}" destId="{F87E45D9-0F8A-4324-8925-6EA0EA595EEA}" srcOrd="1" destOrd="0" presId="urn:microsoft.com/office/officeart/2005/8/layout/hierarchy2"/>
    <dgm:cxn modelId="{D83D9821-8FB4-4BF6-BD69-8ADA64D08E86}" type="presOf" srcId="{AF8F05AA-959D-4CE3-A62A-D4FF495530F1}" destId="{8E03D475-2D45-428E-894F-D88CF8F1CC94}" srcOrd="1" destOrd="0" presId="urn:microsoft.com/office/officeart/2005/8/layout/hierarchy2"/>
    <dgm:cxn modelId="{17E7AB2B-426A-418F-8FE0-A4A11FAAC4B8}" srcId="{B9390405-E9C9-46F5-8E8B-3B98D3C37A88}" destId="{82AACEF5-B104-4B3A-91B0-4E4DD6F7C20E}" srcOrd="0" destOrd="0" parTransId="{530F42E1-C111-4D4A-8D13-71A59DD6BB9B}" sibTransId="{202B1791-A47B-4802-892D-C5246707A664}"/>
    <dgm:cxn modelId="{F73E712D-E69A-42F4-91DE-A02ACA90091D}" srcId="{FF22637A-4B3F-4A07-AEBF-EA745FDCFE59}" destId="{2DEE0DBE-EF4F-4B66-97AE-F26E4C9A0E91}" srcOrd="1" destOrd="0" parTransId="{0DD7C4D6-9832-4729-9BEF-4104F25C38B1}" sibTransId="{C80CEAA5-1436-4131-B72E-F0B94A242FF2}"/>
    <dgm:cxn modelId="{6477622F-745C-4048-A401-53E041DFB21E}" srcId="{B9390405-E9C9-46F5-8E8B-3B98D3C37A88}" destId="{CA104DE9-8195-41D9-9077-571833D4794B}" srcOrd="3" destOrd="0" parTransId="{A706E861-5404-477D-B8C7-7E888578F5E4}" sibTransId="{1B94F12A-9745-4134-8C6E-1B3E069AC682}"/>
    <dgm:cxn modelId="{0838FB35-FE6D-4B6C-9384-49F1208202C9}" type="presOf" srcId="{20C27923-DFE7-444C-868C-D813A33EA423}" destId="{E0004D29-AF35-453D-8F73-5256F5826CCF}" srcOrd="1" destOrd="0" presId="urn:microsoft.com/office/officeart/2005/8/layout/hierarchy2"/>
    <dgm:cxn modelId="{CA399936-AC14-4A42-A8B9-D9FC0BD59434}" srcId="{B9390405-E9C9-46F5-8E8B-3B98D3C37A88}" destId="{FF22637A-4B3F-4A07-AEBF-EA745FDCFE59}" srcOrd="2" destOrd="0" parTransId="{4A314FFC-76CD-481C-86E2-4D1D495F9CD7}" sibTransId="{E38675D2-DF65-4C43-81EC-BC4062AD865D}"/>
    <dgm:cxn modelId="{0235533F-4FD3-4D1A-AD94-AD3B1E8DC87F}" type="presOf" srcId="{C7AD3F67-D13F-407D-B96E-112A82B3E4EA}" destId="{45B87FE9-5909-4E2B-AA7F-7942F96A3753}" srcOrd="0" destOrd="0" presId="urn:microsoft.com/office/officeart/2005/8/layout/hierarchy2"/>
    <dgm:cxn modelId="{698E5840-50F5-4B53-9875-31C80C1B05EC}" type="presOf" srcId="{4A314FFC-76CD-481C-86E2-4D1D495F9CD7}" destId="{4C7CA0B8-E07F-4436-B4F2-001D3E08830D}" srcOrd="0" destOrd="0" presId="urn:microsoft.com/office/officeart/2005/8/layout/hierarchy2"/>
    <dgm:cxn modelId="{EFFE0542-F2EC-4E87-B928-C72E701FB0DC}" type="presOf" srcId="{75873C6B-5B5E-4152-9CF1-2C89AFB2BCC6}" destId="{EE85295E-E2E2-43AA-9215-7FEA3BB79855}" srcOrd="0" destOrd="0" presId="urn:microsoft.com/office/officeart/2005/8/layout/hierarchy2"/>
    <dgm:cxn modelId="{EB846465-D6A9-41D8-BCF9-B010323266AD}" type="presOf" srcId="{9A2CC15B-E82B-430F-8D91-30F32BCF0BA9}" destId="{144FC73D-18DB-417E-8053-DC0953B54832}" srcOrd="1" destOrd="0" presId="urn:microsoft.com/office/officeart/2005/8/layout/hierarchy2"/>
    <dgm:cxn modelId="{7A501E68-6077-4D31-88B2-B1AF71049508}" type="presOf" srcId="{FF22637A-4B3F-4A07-AEBF-EA745FDCFE59}" destId="{8FEECF70-8A3D-419D-8691-B5999FEEE69F}" srcOrd="0" destOrd="0" presId="urn:microsoft.com/office/officeart/2005/8/layout/hierarchy2"/>
    <dgm:cxn modelId="{4EDEC169-00B5-419C-8840-02983D9208DA}" srcId="{CA104DE9-8195-41D9-9077-571833D4794B}" destId="{E7D8DBC4-2B20-4A35-8282-DBBEB7907AFB}" srcOrd="1" destOrd="0" parTransId="{9A2CC15B-E82B-430F-8D91-30F32BCF0BA9}" sibTransId="{23CD9B7A-CE7E-4696-A7EF-90E734261E01}"/>
    <dgm:cxn modelId="{7E12836A-E336-4914-9C25-9F98DE68C1C5}" type="presOf" srcId="{20C27923-DFE7-444C-868C-D813A33EA423}" destId="{4181506F-E1C0-4891-900C-A361773C6472}" srcOrd="0" destOrd="0" presId="urn:microsoft.com/office/officeart/2005/8/layout/hierarchy2"/>
    <dgm:cxn modelId="{F31B7F6B-8F97-4A51-88F2-DDA6F163166B}" type="presOf" srcId="{7A9A355C-076E-4300-8CF2-98AECDF8E18C}" destId="{72973E94-C7E4-4B12-B1C8-2F719E9F68BD}" srcOrd="1" destOrd="0" presId="urn:microsoft.com/office/officeart/2005/8/layout/hierarchy2"/>
    <dgm:cxn modelId="{455D914C-3074-46BA-960B-AC27782EF2EB}" type="presOf" srcId="{198578ED-F383-47B7-A98D-78344643FAF1}" destId="{96F114F4-3AA6-44BA-93CB-5C3F8ECFA49D}" srcOrd="1" destOrd="0" presId="urn:microsoft.com/office/officeart/2005/8/layout/hierarchy2"/>
    <dgm:cxn modelId="{1470F26E-512C-482C-A908-1308F0E28D7A}" type="presOf" srcId="{4AF9EDD4-94A7-4527-9764-010B01A305C0}" destId="{88F4610E-7F5A-40F3-BADB-A903C045F66F}" srcOrd="1" destOrd="0" presId="urn:microsoft.com/office/officeart/2005/8/layout/hierarchy2"/>
    <dgm:cxn modelId="{CB9C7F51-7220-4632-9270-40D18B4085AD}" type="presOf" srcId="{0DD7C4D6-9832-4729-9BEF-4104F25C38B1}" destId="{7C85E0B2-0BED-429A-AA49-584A50F617AD}" srcOrd="0" destOrd="0" presId="urn:microsoft.com/office/officeart/2005/8/layout/hierarchy2"/>
    <dgm:cxn modelId="{54BD9552-531C-4C77-A74B-8F633763470F}" srcId="{AD1DA183-67CF-4473-8D1E-51153143DFBC}" destId="{B9390405-E9C9-46F5-8E8B-3B98D3C37A88}" srcOrd="0" destOrd="0" parTransId="{53AE1787-CFA3-4E95-9499-F0773D95200A}" sibTransId="{8E26115D-9BF0-4709-96A0-6B54F9803AEC}"/>
    <dgm:cxn modelId="{6CDB5775-9CF7-4756-B503-F9F1C6453C23}" srcId="{BDEE638B-7DA5-479E-9BFB-5F4E04965099}" destId="{81774D94-E4F3-4FD4-B05F-59CD7B3E513D}" srcOrd="0" destOrd="0" parTransId="{E1EB0AC0-1A90-4E13-BFC5-7854BC631075}" sibTransId="{10D5EB62-0F53-4ED7-B612-E31DEFE062DD}"/>
    <dgm:cxn modelId="{B784F355-D053-4171-BFE5-B1E006B2A126}" type="presOf" srcId="{198578ED-F383-47B7-A98D-78344643FAF1}" destId="{4118959D-7730-4ECA-A4DD-2D2EE3B84AA8}" srcOrd="0" destOrd="0" presId="urn:microsoft.com/office/officeart/2005/8/layout/hierarchy2"/>
    <dgm:cxn modelId="{7F5F3856-0273-46BF-8465-4A660B841A70}" type="presOf" srcId="{5609B956-D6E9-463F-8A9E-340D9A7F6E57}" destId="{8CEA8DAF-E563-412B-97F3-D4ECFF45360D}" srcOrd="0" destOrd="0" presId="urn:microsoft.com/office/officeart/2005/8/layout/hierarchy2"/>
    <dgm:cxn modelId="{33407A77-5A06-4AF8-ACEB-CD890CDF5096}" type="presOf" srcId="{9A2CC15B-E82B-430F-8D91-30F32BCF0BA9}" destId="{34CAD0F1-50AF-4C74-AC0D-1D53FD262023}" srcOrd="0" destOrd="0" presId="urn:microsoft.com/office/officeart/2005/8/layout/hierarchy2"/>
    <dgm:cxn modelId="{8A09DA5A-5090-413E-A179-EB7B83356D1A}" type="presOf" srcId="{81774D94-E4F3-4FD4-B05F-59CD7B3E513D}" destId="{DB3DF320-13AC-4EE2-B4EA-C384751F9729}" srcOrd="0" destOrd="0" presId="urn:microsoft.com/office/officeart/2005/8/layout/hierarchy2"/>
    <dgm:cxn modelId="{0489C77C-CFCC-4970-A497-AB607856EFCF}" srcId="{BDEE638B-7DA5-479E-9BFB-5F4E04965099}" destId="{75873C6B-5B5E-4152-9CF1-2C89AFB2BCC6}" srcOrd="2" destOrd="0" parTransId="{AF8F05AA-959D-4CE3-A62A-D4FF495530F1}" sibTransId="{3B2CCF98-5C6B-4FC4-BB33-23F9374B9540}"/>
    <dgm:cxn modelId="{8E7F1080-5E5E-43D5-BCEF-EE9EE1D48A53}" type="presOf" srcId="{A706E861-5404-477D-B8C7-7E888578F5E4}" destId="{AD237B51-8F62-4DF7-BDDB-C23413BD4225}" srcOrd="0" destOrd="0" presId="urn:microsoft.com/office/officeart/2005/8/layout/hierarchy2"/>
    <dgm:cxn modelId="{3A2B5A80-2F4C-4DC3-9185-BDC7DA0C429F}" type="presOf" srcId="{713E2A36-8BC8-4B16-9691-63D09BD57846}" destId="{E1324208-A41B-40D8-92C4-38E26C8CC8B2}" srcOrd="0" destOrd="0" presId="urn:microsoft.com/office/officeart/2005/8/layout/hierarchy2"/>
    <dgm:cxn modelId="{3E52A784-ECFB-4796-B2F5-69B1DAD69620}" type="presOf" srcId="{530F42E1-C111-4D4A-8D13-71A59DD6BB9B}" destId="{CCC1B6CD-4B34-4880-A3F6-A8313FC64D1E}" srcOrd="0" destOrd="0" presId="urn:microsoft.com/office/officeart/2005/8/layout/hierarchy2"/>
    <dgm:cxn modelId="{6AD1C288-AAFC-409F-A7B3-C828E83911EE}" type="presOf" srcId="{7A9A355C-076E-4300-8CF2-98AECDF8E18C}" destId="{8D2A0AA5-F041-4D51-9442-36A6052E2C84}" srcOrd="0" destOrd="0" presId="urn:microsoft.com/office/officeart/2005/8/layout/hierarchy2"/>
    <dgm:cxn modelId="{420C498E-EF23-40E2-BF82-EE881553B3A2}" type="presOf" srcId="{AF8F05AA-959D-4CE3-A62A-D4FF495530F1}" destId="{7A2FAA12-5117-47B1-B997-70826C79B8CA}" srcOrd="0" destOrd="0" presId="urn:microsoft.com/office/officeart/2005/8/layout/hierarchy2"/>
    <dgm:cxn modelId="{BDA12991-05C5-4768-8F74-84C93CBA966D}" srcId="{82AACEF5-B104-4B3A-91B0-4E4DD6F7C20E}" destId="{5609B956-D6E9-463F-8A9E-340D9A7F6E57}" srcOrd="0" destOrd="0" parTransId="{198578ED-F383-47B7-A98D-78344643FAF1}" sibTransId="{0E09AF39-35E4-43A7-8333-9046285E5284}"/>
    <dgm:cxn modelId="{80494A91-694E-40AA-9D0B-C3F1C8D12332}" type="presOf" srcId="{530F42E1-C111-4D4A-8D13-71A59DD6BB9B}" destId="{7BE31366-9056-4119-A925-72A0DF6279A3}" srcOrd="1" destOrd="0" presId="urn:microsoft.com/office/officeart/2005/8/layout/hierarchy2"/>
    <dgm:cxn modelId="{B9D39B92-6C2D-46C9-9290-AC0DE1131C8A}" type="presOf" srcId="{D090C116-03AB-4F97-A284-7A9B2EE4FFCB}" destId="{DE23AEA1-EB02-40AC-B06F-B2C009EAF24D}" srcOrd="0" destOrd="0" presId="urn:microsoft.com/office/officeart/2005/8/layout/hierarchy2"/>
    <dgm:cxn modelId="{65A3DA92-6279-49D5-85B3-618862D09665}" type="presOf" srcId="{CA104DE9-8195-41D9-9077-571833D4794B}" destId="{9DA1883F-C890-4965-95CC-73A5E622FAF0}" srcOrd="0" destOrd="0" presId="urn:microsoft.com/office/officeart/2005/8/layout/hierarchy2"/>
    <dgm:cxn modelId="{B753D995-8557-4DCC-965D-0C53CC512C86}" type="presOf" srcId="{E1EB0AC0-1A90-4E13-BFC5-7854BC631075}" destId="{36908306-88FA-486B-B848-79D721A50666}" srcOrd="1" destOrd="0" presId="urn:microsoft.com/office/officeart/2005/8/layout/hierarchy2"/>
    <dgm:cxn modelId="{46716F9C-5B3B-4103-9158-5B84EEBB3C86}" type="presOf" srcId="{4C626386-B97F-4701-AD56-BCC9A5547B78}" destId="{226B17B0-FD14-4E7F-A23A-6BF07F3EADA9}" srcOrd="0" destOrd="0" presId="urn:microsoft.com/office/officeart/2005/8/layout/hierarchy2"/>
    <dgm:cxn modelId="{A2D4849F-A615-4794-9FC6-81BC00E97B35}" type="presOf" srcId="{003CA07B-6DA9-4549-A991-168A331F0192}" destId="{D801CEC7-BEA1-4740-AACD-42BE290118F5}" srcOrd="0" destOrd="0" presId="urn:microsoft.com/office/officeart/2005/8/layout/hierarchy2"/>
    <dgm:cxn modelId="{4826BAA9-1153-4753-81E9-AFE9F4AE886A}" type="presOf" srcId="{AD1DA183-67CF-4473-8D1E-51153143DFBC}" destId="{9219BB2D-1165-4DB3-8CDC-687FE7494473}" srcOrd="0" destOrd="0" presId="urn:microsoft.com/office/officeart/2005/8/layout/hierarchy2"/>
    <dgm:cxn modelId="{63CC17AE-DEFD-48C3-AC06-A71639C01AE6}" type="presOf" srcId="{D4D95B50-3831-4FC6-8A7A-A0DB1F1C84C1}" destId="{B8B64AD3-C84B-4D80-8150-B0D3369BD133}" srcOrd="0" destOrd="0" presId="urn:microsoft.com/office/officeart/2005/8/layout/hierarchy2"/>
    <dgm:cxn modelId="{2A9681AE-F1D8-4F4D-B770-10024D39994C}" type="presOf" srcId="{003CA07B-6DA9-4549-A991-168A331F0192}" destId="{0FD305DE-2DCD-43F3-94E4-8FA7276B3817}" srcOrd="1" destOrd="0" presId="urn:microsoft.com/office/officeart/2005/8/layout/hierarchy2"/>
    <dgm:cxn modelId="{F663A6B0-7EA8-43F4-B65C-4BC3B21790BC}" type="presOf" srcId="{B9390405-E9C9-46F5-8E8B-3B98D3C37A88}" destId="{00E1F6A1-7B9E-4A52-BD72-36B54EC6AEC1}" srcOrd="0" destOrd="0" presId="urn:microsoft.com/office/officeart/2005/8/layout/hierarchy2"/>
    <dgm:cxn modelId="{94F37EC6-B0D3-46DF-9EC6-A958100240A6}" type="presOf" srcId="{B1B20E26-FBF3-4C69-898B-37CD8F44A562}" destId="{C523D0BD-DE62-4CE6-BBC5-2B4B3604288E}" srcOrd="0" destOrd="0" presId="urn:microsoft.com/office/officeart/2005/8/layout/hierarchy2"/>
    <dgm:cxn modelId="{BB3E8FC8-00D4-4CD5-BFF0-1D49CC73C882}" type="presOf" srcId="{BDEE638B-7DA5-479E-9BFB-5F4E04965099}" destId="{28103AB0-2164-439B-AE88-09B9D43E8AD8}" srcOrd="0" destOrd="0" presId="urn:microsoft.com/office/officeart/2005/8/layout/hierarchy2"/>
    <dgm:cxn modelId="{E9B59BC8-6C07-444B-893F-87AB954A5121}" type="presOf" srcId="{E1EB0AC0-1A90-4E13-BFC5-7854BC631075}" destId="{97A4C138-6328-4E52-9BEC-BDEC84751DAF}" srcOrd="0" destOrd="0" presId="urn:microsoft.com/office/officeart/2005/8/layout/hierarchy2"/>
    <dgm:cxn modelId="{2AB696CA-CAE1-456B-A489-C9E0D075E7B4}" type="presOf" srcId="{4AF9EDD4-94A7-4527-9764-010B01A305C0}" destId="{2EF92D84-4224-46C9-9B3D-A783411EC76B}" srcOrd="0" destOrd="0" presId="urn:microsoft.com/office/officeart/2005/8/layout/hierarchy2"/>
    <dgm:cxn modelId="{6DB799CA-C961-4BC9-B957-3051C6118A3D}" type="presOf" srcId="{E7D8DBC4-2B20-4A35-8282-DBBEB7907AFB}" destId="{8B55365B-54F4-4B49-AB07-9366D26E31E3}" srcOrd="0" destOrd="0" presId="urn:microsoft.com/office/officeart/2005/8/layout/hierarchy2"/>
    <dgm:cxn modelId="{42F0DAD5-2AAD-4AD2-9BC6-7D4E0E8C58C9}" type="presOf" srcId="{82AACEF5-B104-4B3A-91B0-4E4DD6F7C20E}" destId="{BFF05CBC-D0C5-47FE-918A-C44637857CCC}" srcOrd="0" destOrd="0" presId="urn:microsoft.com/office/officeart/2005/8/layout/hierarchy2"/>
    <dgm:cxn modelId="{0220FDDA-36D0-49A1-8663-0E6095450001}" srcId="{BDEE638B-7DA5-479E-9BFB-5F4E04965099}" destId="{C7AD3F67-D13F-407D-B96E-112A82B3E4EA}" srcOrd="1" destOrd="0" parTransId="{10164A18-A9A7-4400-8B22-6727D2FE8995}" sibTransId="{11A5A2CD-EB07-4AD4-B4DC-5B87D4AE19A0}"/>
    <dgm:cxn modelId="{B8AF91DC-E283-49CD-BBC3-889658112ACC}" srcId="{FF22637A-4B3F-4A07-AEBF-EA745FDCFE59}" destId="{B1B20E26-FBF3-4C69-898B-37CD8F44A562}" srcOrd="2" destOrd="0" parTransId="{20C27923-DFE7-444C-868C-D813A33EA423}" sibTransId="{1E49C3D7-4F07-4C21-B0E7-DCCD2FEE1583}"/>
    <dgm:cxn modelId="{403235DD-060F-42A9-BD5A-4E1ECA23F55D}" type="presOf" srcId="{10164A18-A9A7-4400-8B22-6727D2FE8995}" destId="{9D446738-6855-4F16-A1A1-8B42ECCCC22D}" srcOrd="0" destOrd="0" presId="urn:microsoft.com/office/officeart/2005/8/layout/hierarchy2"/>
    <dgm:cxn modelId="{C11F68E4-8155-43C4-93B0-8919927C8BCA}" srcId="{FF22637A-4B3F-4A07-AEBF-EA745FDCFE59}" destId="{713E2A36-8BC8-4B16-9691-63D09BD57846}" srcOrd="0" destOrd="0" parTransId="{4C626386-B97F-4701-AD56-BCC9A5547B78}" sibTransId="{F259DA51-BE62-4FA7-8742-346C176DB162}"/>
    <dgm:cxn modelId="{C39FB6E7-D369-46A4-AF3A-BD67F9646E77}" type="presOf" srcId="{4A314FFC-76CD-481C-86E2-4D1D495F9CD7}" destId="{00A7ABEA-A9E7-423A-960F-109E37899E42}" srcOrd="1" destOrd="0" presId="urn:microsoft.com/office/officeart/2005/8/layout/hierarchy2"/>
    <dgm:cxn modelId="{BF299FEC-CDD3-45F6-82B1-212754C48510}" type="presOf" srcId="{0DD7C4D6-9832-4729-9BEF-4104F25C38B1}" destId="{0988976C-4CC1-491A-809B-3472EA17C08B}" srcOrd="1" destOrd="0" presId="urn:microsoft.com/office/officeart/2005/8/layout/hierarchy2"/>
    <dgm:cxn modelId="{915482F8-C91D-447F-BAB1-A19A433A0205}" srcId="{B9390405-E9C9-46F5-8E8B-3B98D3C37A88}" destId="{BDEE638B-7DA5-479E-9BFB-5F4E04965099}" srcOrd="1" destOrd="0" parTransId="{003CA07B-6DA9-4549-A991-168A331F0192}" sibTransId="{8D4A8E68-F9EF-4B73-828E-F07737D6519C}"/>
    <dgm:cxn modelId="{F029F1FA-E843-47C7-87AB-F659F858CE2E}" srcId="{BDEE638B-7DA5-479E-9BFB-5F4E04965099}" destId="{D090C116-03AB-4F97-A284-7A9B2EE4FFCB}" srcOrd="3" destOrd="0" parTransId="{4AF9EDD4-94A7-4527-9764-010B01A305C0}" sibTransId="{A0A46A01-8413-467C-95A7-23F185D6CEA3}"/>
    <dgm:cxn modelId="{D98019FF-C0AC-45C3-8F3D-BE9E31E681CB}" type="presParOf" srcId="{9219BB2D-1165-4DB3-8CDC-687FE7494473}" destId="{DF4D94D2-2B39-4B73-9862-3C36FDFF9177}" srcOrd="0" destOrd="0" presId="urn:microsoft.com/office/officeart/2005/8/layout/hierarchy2"/>
    <dgm:cxn modelId="{AD4FE6F4-92AF-4758-8D5A-889A47A6458B}" type="presParOf" srcId="{DF4D94D2-2B39-4B73-9862-3C36FDFF9177}" destId="{00E1F6A1-7B9E-4A52-BD72-36B54EC6AEC1}" srcOrd="0" destOrd="0" presId="urn:microsoft.com/office/officeart/2005/8/layout/hierarchy2"/>
    <dgm:cxn modelId="{FEA51256-8D02-472A-9698-B27F8011028C}" type="presParOf" srcId="{DF4D94D2-2B39-4B73-9862-3C36FDFF9177}" destId="{84BDD705-0023-4B6B-ABC3-907D42A927F2}" srcOrd="1" destOrd="0" presId="urn:microsoft.com/office/officeart/2005/8/layout/hierarchy2"/>
    <dgm:cxn modelId="{08C1B53D-33FA-462B-9272-8892206A5A3E}" type="presParOf" srcId="{84BDD705-0023-4B6B-ABC3-907D42A927F2}" destId="{CCC1B6CD-4B34-4880-A3F6-A8313FC64D1E}" srcOrd="0" destOrd="0" presId="urn:microsoft.com/office/officeart/2005/8/layout/hierarchy2"/>
    <dgm:cxn modelId="{DC2FF111-21AC-48B2-B9E6-342806B7397D}" type="presParOf" srcId="{CCC1B6CD-4B34-4880-A3F6-A8313FC64D1E}" destId="{7BE31366-9056-4119-A925-72A0DF6279A3}" srcOrd="0" destOrd="0" presId="urn:microsoft.com/office/officeart/2005/8/layout/hierarchy2"/>
    <dgm:cxn modelId="{4A208A56-C1F7-45D5-9131-3501E1DA8B5B}" type="presParOf" srcId="{84BDD705-0023-4B6B-ABC3-907D42A927F2}" destId="{DEF8D6B3-2EF3-4CCF-B52B-891DAEB9F263}" srcOrd="1" destOrd="0" presId="urn:microsoft.com/office/officeart/2005/8/layout/hierarchy2"/>
    <dgm:cxn modelId="{D8993849-77E8-409E-94C2-C69A51E5D21E}" type="presParOf" srcId="{DEF8D6B3-2EF3-4CCF-B52B-891DAEB9F263}" destId="{BFF05CBC-D0C5-47FE-918A-C44637857CCC}" srcOrd="0" destOrd="0" presId="urn:microsoft.com/office/officeart/2005/8/layout/hierarchy2"/>
    <dgm:cxn modelId="{E4C5150D-1D77-4D54-90E2-04C8748812EF}" type="presParOf" srcId="{DEF8D6B3-2EF3-4CCF-B52B-891DAEB9F263}" destId="{5416156A-1B84-4641-95F2-CD18DF3DAD86}" srcOrd="1" destOrd="0" presId="urn:microsoft.com/office/officeart/2005/8/layout/hierarchy2"/>
    <dgm:cxn modelId="{CF568F0F-B45B-41F7-A473-4F832DB25EFE}" type="presParOf" srcId="{5416156A-1B84-4641-95F2-CD18DF3DAD86}" destId="{4118959D-7730-4ECA-A4DD-2D2EE3B84AA8}" srcOrd="0" destOrd="0" presId="urn:microsoft.com/office/officeart/2005/8/layout/hierarchy2"/>
    <dgm:cxn modelId="{60C52301-FD0C-4B80-9779-D6D16E7FF598}" type="presParOf" srcId="{4118959D-7730-4ECA-A4DD-2D2EE3B84AA8}" destId="{96F114F4-3AA6-44BA-93CB-5C3F8ECFA49D}" srcOrd="0" destOrd="0" presId="urn:microsoft.com/office/officeart/2005/8/layout/hierarchy2"/>
    <dgm:cxn modelId="{79A43E66-B568-4E62-9D4F-1B12DB325F50}" type="presParOf" srcId="{5416156A-1B84-4641-95F2-CD18DF3DAD86}" destId="{89903BE1-1A41-44EF-8228-E7F714ECA63E}" srcOrd="1" destOrd="0" presId="urn:microsoft.com/office/officeart/2005/8/layout/hierarchy2"/>
    <dgm:cxn modelId="{D14D58DD-BBEE-46CD-B102-99F20EBB06F6}" type="presParOf" srcId="{89903BE1-1A41-44EF-8228-E7F714ECA63E}" destId="{8CEA8DAF-E563-412B-97F3-D4ECFF45360D}" srcOrd="0" destOrd="0" presId="urn:microsoft.com/office/officeart/2005/8/layout/hierarchy2"/>
    <dgm:cxn modelId="{847A9D05-ADCF-4EE9-A1D6-560268DF3EBB}" type="presParOf" srcId="{89903BE1-1A41-44EF-8228-E7F714ECA63E}" destId="{30D2F1B5-13C7-4DC0-9325-8E5A7DEB270E}" srcOrd="1" destOrd="0" presId="urn:microsoft.com/office/officeart/2005/8/layout/hierarchy2"/>
    <dgm:cxn modelId="{BAC2BFD2-3E8B-4FCC-982A-F978673B8002}" type="presParOf" srcId="{84BDD705-0023-4B6B-ABC3-907D42A927F2}" destId="{D801CEC7-BEA1-4740-AACD-42BE290118F5}" srcOrd="2" destOrd="0" presId="urn:microsoft.com/office/officeart/2005/8/layout/hierarchy2"/>
    <dgm:cxn modelId="{6948C9E3-1A69-47DC-973C-491409DEE7AC}" type="presParOf" srcId="{D801CEC7-BEA1-4740-AACD-42BE290118F5}" destId="{0FD305DE-2DCD-43F3-94E4-8FA7276B3817}" srcOrd="0" destOrd="0" presId="urn:microsoft.com/office/officeart/2005/8/layout/hierarchy2"/>
    <dgm:cxn modelId="{FB87A038-595A-4698-A580-5F4A58DA31BE}" type="presParOf" srcId="{84BDD705-0023-4B6B-ABC3-907D42A927F2}" destId="{82688A95-6070-4404-AE4C-F09FA2C2E0E8}" srcOrd="3" destOrd="0" presId="urn:microsoft.com/office/officeart/2005/8/layout/hierarchy2"/>
    <dgm:cxn modelId="{D5FD4FD6-9D81-4BF4-8595-31E3D4A51951}" type="presParOf" srcId="{82688A95-6070-4404-AE4C-F09FA2C2E0E8}" destId="{28103AB0-2164-439B-AE88-09B9D43E8AD8}" srcOrd="0" destOrd="0" presId="urn:microsoft.com/office/officeart/2005/8/layout/hierarchy2"/>
    <dgm:cxn modelId="{D567609C-25EC-486E-86A6-973F8E1E28DF}" type="presParOf" srcId="{82688A95-6070-4404-AE4C-F09FA2C2E0E8}" destId="{1A443CA0-1F91-49CC-9A73-9C45351E4337}" srcOrd="1" destOrd="0" presId="urn:microsoft.com/office/officeart/2005/8/layout/hierarchy2"/>
    <dgm:cxn modelId="{7FA96560-7CDD-47C1-BF78-BA3084B8671D}" type="presParOf" srcId="{1A443CA0-1F91-49CC-9A73-9C45351E4337}" destId="{97A4C138-6328-4E52-9BEC-BDEC84751DAF}" srcOrd="0" destOrd="0" presId="urn:microsoft.com/office/officeart/2005/8/layout/hierarchy2"/>
    <dgm:cxn modelId="{5FD8A4E0-39DB-4271-8C95-66A913580E24}" type="presParOf" srcId="{97A4C138-6328-4E52-9BEC-BDEC84751DAF}" destId="{36908306-88FA-486B-B848-79D721A50666}" srcOrd="0" destOrd="0" presId="urn:microsoft.com/office/officeart/2005/8/layout/hierarchy2"/>
    <dgm:cxn modelId="{45AB712F-D58B-47AE-8FC3-9B9E44749806}" type="presParOf" srcId="{1A443CA0-1F91-49CC-9A73-9C45351E4337}" destId="{0C9F5C9F-B112-4532-BFE6-D8CC2AF410FB}" srcOrd="1" destOrd="0" presId="urn:microsoft.com/office/officeart/2005/8/layout/hierarchy2"/>
    <dgm:cxn modelId="{F1ACA9D3-52C7-4B4D-9D76-6D392DDE3A4E}" type="presParOf" srcId="{0C9F5C9F-B112-4532-BFE6-D8CC2AF410FB}" destId="{DB3DF320-13AC-4EE2-B4EA-C384751F9729}" srcOrd="0" destOrd="0" presId="urn:microsoft.com/office/officeart/2005/8/layout/hierarchy2"/>
    <dgm:cxn modelId="{D93A673B-7DDC-447C-8E78-5EA3003F8E31}" type="presParOf" srcId="{0C9F5C9F-B112-4532-BFE6-D8CC2AF410FB}" destId="{E18FC16A-8897-4C2A-9DC3-27619504AA77}" srcOrd="1" destOrd="0" presId="urn:microsoft.com/office/officeart/2005/8/layout/hierarchy2"/>
    <dgm:cxn modelId="{7D8744D3-D24B-41D1-BC3D-CB90FA3CA01A}" type="presParOf" srcId="{1A443CA0-1F91-49CC-9A73-9C45351E4337}" destId="{9D446738-6855-4F16-A1A1-8B42ECCCC22D}" srcOrd="2" destOrd="0" presId="urn:microsoft.com/office/officeart/2005/8/layout/hierarchy2"/>
    <dgm:cxn modelId="{34E7FF84-0C66-4111-B71A-32227C046F21}" type="presParOf" srcId="{9D446738-6855-4F16-A1A1-8B42ECCCC22D}" destId="{0A43064A-D690-4E0D-A5CD-B8B763DD114D}" srcOrd="0" destOrd="0" presId="urn:microsoft.com/office/officeart/2005/8/layout/hierarchy2"/>
    <dgm:cxn modelId="{236F2507-2BBF-45F0-9598-AE955962BCC0}" type="presParOf" srcId="{1A443CA0-1F91-49CC-9A73-9C45351E4337}" destId="{D92BC423-695B-4D8E-B322-EF8C39379765}" srcOrd="3" destOrd="0" presId="urn:microsoft.com/office/officeart/2005/8/layout/hierarchy2"/>
    <dgm:cxn modelId="{67E5B34C-D287-45DA-8B1C-A1E43EE5E9F6}" type="presParOf" srcId="{D92BC423-695B-4D8E-B322-EF8C39379765}" destId="{45B87FE9-5909-4E2B-AA7F-7942F96A3753}" srcOrd="0" destOrd="0" presId="urn:microsoft.com/office/officeart/2005/8/layout/hierarchy2"/>
    <dgm:cxn modelId="{B7DBD318-5E3A-4543-AABC-B07C705FA8AC}" type="presParOf" srcId="{D92BC423-695B-4D8E-B322-EF8C39379765}" destId="{25240353-AD04-4D87-A1D6-C8D24ABA6688}" srcOrd="1" destOrd="0" presId="urn:microsoft.com/office/officeart/2005/8/layout/hierarchy2"/>
    <dgm:cxn modelId="{6DE933A0-9ED1-4CFF-B43F-BAE043364C0E}" type="presParOf" srcId="{1A443CA0-1F91-49CC-9A73-9C45351E4337}" destId="{7A2FAA12-5117-47B1-B997-70826C79B8CA}" srcOrd="4" destOrd="0" presId="urn:microsoft.com/office/officeart/2005/8/layout/hierarchy2"/>
    <dgm:cxn modelId="{D04B5950-3D23-4918-A74D-12981C51AECF}" type="presParOf" srcId="{7A2FAA12-5117-47B1-B997-70826C79B8CA}" destId="{8E03D475-2D45-428E-894F-D88CF8F1CC94}" srcOrd="0" destOrd="0" presId="urn:microsoft.com/office/officeart/2005/8/layout/hierarchy2"/>
    <dgm:cxn modelId="{6E19A3B7-1ADC-419F-980C-E4B0A0202394}" type="presParOf" srcId="{1A443CA0-1F91-49CC-9A73-9C45351E4337}" destId="{AE0BE218-3F36-411D-94A8-03DCECC64F3E}" srcOrd="5" destOrd="0" presId="urn:microsoft.com/office/officeart/2005/8/layout/hierarchy2"/>
    <dgm:cxn modelId="{85E4252B-5E7C-4E41-84A3-4E261D3B182C}" type="presParOf" srcId="{AE0BE218-3F36-411D-94A8-03DCECC64F3E}" destId="{EE85295E-E2E2-43AA-9215-7FEA3BB79855}" srcOrd="0" destOrd="0" presId="urn:microsoft.com/office/officeart/2005/8/layout/hierarchy2"/>
    <dgm:cxn modelId="{FAE89035-604B-4460-8CA9-DA77D93EE55C}" type="presParOf" srcId="{AE0BE218-3F36-411D-94A8-03DCECC64F3E}" destId="{B122039D-A99B-4E5C-A519-CF3528D1D7F3}" srcOrd="1" destOrd="0" presId="urn:microsoft.com/office/officeart/2005/8/layout/hierarchy2"/>
    <dgm:cxn modelId="{F4C5B912-FCAF-4744-85EE-1978E3E3A38E}" type="presParOf" srcId="{1A443CA0-1F91-49CC-9A73-9C45351E4337}" destId="{2EF92D84-4224-46C9-9B3D-A783411EC76B}" srcOrd="6" destOrd="0" presId="urn:microsoft.com/office/officeart/2005/8/layout/hierarchy2"/>
    <dgm:cxn modelId="{463A1832-E554-44F0-99C8-762692E70B75}" type="presParOf" srcId="{2EF92D84-4224-46C9-9B3D-A783411EC76B}" destId="{88F4610E-7F5A-40F3-BADB-A903C045F66F}" srcOrd="0" destOrd="0" presId="urn:microsoft.com/office/officeart/2005/8/layout/hierarchy2"/>
    <dgm:cxn modelId="{B124788C-29BC-433F-A941-45B5B154ED9D}" type="presParOf" srcId="{1A443CA0-1F91-49CC-9A73-9C45351E4337}" destId="{6376ADB5-6349-437A-8C61-7E2F80465169}" srcOrd="7" destOrd="0" presId="urn:microsoft.com/office/officeart/2005/8/layout/hierarchy2"/>
    <dgm:cxn modelId="{7020FA3E-5342-4087-ACB8-86431977B780}" type="presParOf" srcId="{6376ADB5-6349-437A-8C61-7E2F80465169}" destId="{DE23AEA1-EB02-40AC-B06F-B2C009EAF24D}" srcOrd="0" destOrd="0" presId="urn:microsoft.com/office/officeart/2005/8/layout/hierarchy2"/>
    <dgm:cxn modelId="{CEFB9B24-CDFD-41C5-A726-BAAE2345F4EE}" type="presParOf" srcId="{6376ADB5-6349-437A-8C61-7E2F80465169}" destId="{87419F61-3132-4A48-A11A-AC766BDFB468}" srcOrd="1" destOrd="0" presId="urn:microsoft.com/office/officeart/2005/8/layout/hierarchy2"/>
    <dgm:cxn modelId="{5DCF349F-82BA-4904-96FE-A085F5D5B6E6}" type="presParOf" srcId="{84BDD705-0023-4B6B-ABC3-907D42A927F2}" destId="{4C7CA0B8-E07F-4436-B4F2-001D3E08830D}" srcOrd="4" destOrd="0" presId="urn:microsoft.com/office/officeart/2005/8/layout/hierarchy2"/>
    <dgm:cxn modelId="{21A13940-9EED-4F4D-B45B-28DF1D64711F}" type="presParOf" srcId="{4C7CA0B8-E07F-4436-B4F2-001D3E08830D}" destId="{00A7ABEA-A9E7-423A-960F-109E37899E42}" srcOrd="0" destOrd="0" presId="urn:microsoft.com/office/officeart/2005/8/layout/hierarchy2"/>
    <dgm:cxn modelId="{B863699A-41E0-4B44-9908-21E293F5C269}" type="presParOf" srcId="{84BDD705-0023-4B6B-ABC3-907D42A927F2}" destId="{CAF32A70-24AD-4D8C-B586-894B7BD34FFD}" srcOrd="5" destOrd="0" presId="urn:microsoft.com/office/officeart/2005/8/layout/hierarchy2"/>
    <dgm:cxn modelId="{E9BDC6DC-0AE1-4C7A-9837-FC535B1DC705}" type="presParOf" srcId="{CAF32A70-24AD-4D8C-B586-894B7BD34FFD}" destId="{8FEECF70-8A3D-419D-8691-B5999FEEE69F}" srcOrd="0" destOrd="0" presId="urn:microsoft.com/office/officeart/2005/8/layout/hierarchy2"/>
    <dgm:cxn modelId="{C755593B-ECCA-482E-800B-831DF730B314}" type="presParOf" srcId="{CAF32A70-24AD-4D8C-B586-894B7BD34FFD}" destId="{BD5BC475-C4B8-4122-8D4F-0DAF437A67A8}" srcOrd="1" destOrd="0" presId="urn:microsoft.com/office/officeart/2005/8/layout/hierarchy2"/>
    <dgm:cxn modelId="{BA5DEF8F-FD3A-4567-9311-6F3ABF4123D9}" type="presParOf" srcId="{BD5BC475-C4B8-4122-8D4F-0DAF437A67A8}" destId="{226B17B0-FD14-4E7F-A23A-6BF07F3EADA9}" srcOrd="0" destOrd="0" presId="urn:microsoft.com/office/officeart/2005/8/layout/hierarchy2"/>
    <dgm:cxn modelId="{631A6DC3-0B0A-4709-B689-9E91EE830531}" type="presParOf" srcId="{226B17B0-FD14-4E7F-A23A-6BF07F3EADA9}" destId="{F87E45D9-0F8A-4324-8925-6EA0EA595EEA}" srcOrd="0" destOrd="0" presId="urn:microsoft.com/office/officeart/2005/8/layout/hierarchy2"/>
    <dgm:cxn modelId="{5F58749D-8F65-45A8-B3F1-13EC7D5351B4}" type="presParOf" srcId="{BD5BC475-C4B8-4122-8D4F-0DAF437A67A8}" destId="{A8359AD3-B303-4670-AF1A-62573871324E}" srcOrd="1" destOrd="0" presId="urn:microsoft.com/office/officeart/2005/8/layout/hierarchy2"/>
    <dgm:cxn modelId="{D07CA9EF-C4FE-482B-B590-3A8E662CA9BA}" type="presParOf" srcId="{A8359AD3-B303-4670-AF1A-62573871324E}" destId="{E1324208-A41B-40D8-92C4-38E26C8CC8B2}" srcOrd="0" destOrd="0" presId="urn:microsoft.com/office/officeart/2005/8/layout/hierarchy2"/>
    <dgm:cxn modelId="{922E5FB2-06C5-4D16-BBB3-BFF371ECA2ED}" type="presParOf" srcId="{A8359AD3-B303-4670-AF1A-62573871324E}" destId="{BEEBB482-8B0A-41AA-A572-E32366F14397}" srcOrd="1" destOrd="0" presId="urn:microsoft.com/office/officeart/2005/8/layout/hierarchy2"/>
    <dgm:cxn modelId="{A2341EF4-332F-4BBA-AF8C-A6F72F6C0991}" type="presParOf" srcId="{BD5BC475-C4B8-4122-8D4F-0DAF437A67A8}" destId="{7C85E0B2-0BED-429A-AA49-584A50F617AD}" srcOrd="2" destOrd="0" presId="urn:microsoft.com/office/officeart/2005/8/layout/hierarchy2"/>
    <dgm:cxn modelId="{CD28F1F5-C967-4A03-8563-6326FA424408}" type="presParOf" srcId="{7C85E0B2-0BED-429A-AA49-584A50F617AD}" destId="{0988976C-4CC1-491A-809B-3472EA17C08B}" srcOrd="0" destOrd="0" presId="urn:microsoft.com/office/officeart/2005/8/layout/hierarchy2"/>
    <dgm:cxn modelId="{DBCC4889-F1FF-47BC-B47A-6DC2745D1643}" type="presParOf" srcId="{BD5BC475-C4B8-4122-8D4F-0DAF437A67A8}" destId="{6475C5BA-BC36-41F9-9821-4179BEC5F64C}" srcOrd="3" destOrd="0" presId="urn:microsoft.com/office/officeart/2005/8/layout/hierarchy2"/>
    <dgm:cxn modelId="{A02FF85A-E8B1-4231-9B99-46678525CCDF}" type="presParOf" srcId="{6475C5BA-BC36-41F9-9821-4179BEC5F64C}" destId="{597E8C6C-63C0-4500-87B9-DFDA56216DB5}" srcOrd="0" destOrd="0" presId="urn:microsoft.com/office/officeart/2005/8/layout/hierarchy2"/>
    <dgm:cxn modelId="{5ADB7D55-CD84-4CDB-8A30-B61079B982E8}" type="presParOf" srcId="{6475C5BA-BC36-41F9-9821-4179BEC5F64C}" destId="{94467EAA-536F-4F1D-BC26-A2AE4E5910B0}" srcOrd="1" destOrd="0" presId="urn:microsoft.com/office/officeart/2005/8/layout/hierarchy2"/>
    <dgm:cxn modelId="{F683AD99-DE19-48D1-A675-1BC37E454E26}" type="presParOf" srcId="{BD5BC475-C4B8-4122-8D4F-0DAF437A67A8}" destId="{4181506F-E1C0-4891-900C-A361773C6472}" srcOrd="4" destOrd="0" presId="urn:microsoft.com/office/officeart/2005/8/layout/hierarchy2"/>
    <dgm:cxn modelId="{9F5057C6-78ED-4664-8DCC-6D7E1E460C0D}" type="presParOf" srcId="{4181506F-E1C0-4891-900C-A361773C6472}" destId="{E0004D29-AF35-453D-8F73-5256F5826CCF}" srcOrd="0" destOrd="0" presId="urn:microsoft.com/office/officeart/2005/8/layout/hierarchy2"/>
    <dgm:cxn modelId="{B880139E-1B48-4BF3-B9B5-061728A3B20A}" type="presParOf" srcId="{BD5BC475-C4B8-4122-8D4F-0DAF437A67A8}" destId="{F6A42E18-7675-4166-8491-610AA981F968}" srcOrd="5" destOrd="0" presId="urn:microsoft.com/office/officeart/2005/8/layout/hierarchy2"/>
    <dgm:cxn modelId="{0E5C6007-3248-4E6D-AFB4-A60F3AF18CFA}" type="presParOf" srcId="{F6A42E18-7675-4166-8491-610AA981F968}" destId="{C523D0BD-DE62-4CE6-BBC5-2B4B3604288E}" srcOrd="0" destOrd="0" presId="urn:microsoft.com/office/officeart/2005/8/layout/hierarchy2"/>
    <dgm:cxn modelId="{8BE1067F-36AF-4834-95E4-304E67CE26BE}" type="presParOf" srcId="{F6A42E18-7675-4166-8491-610AA981F968}" destId="{8D046ABD-2BDB-446A-9399-4C69571D176A}" srcOrd="1" destOrd="0" presId="urn:microsoft.com/office/officeart/2005/8/layout/hierarchy2"/>
    <dgm:cxn modelId="{B45D2466-01AC-4C94-8AA1-275E48C2EB6E}" type="presParOf" srcId="{84BDD705-0023-4B6B-ABC3-907D42A927F2}" destId="{AD237B51-8F62-4DF7-BDDB-C23413BD4225}" srcOrd="6" destOrd="0" presId="urn:microsoft.com/office/officeart/2005/8/layout/hierarchy2"/>
    <dgm:cxn modelId="{D003AA31-3613-42B5-9D32-60F0A407564D}" type="presParOf" srcId="{AD237B51-8F62-4DF7-BDDB-C23413BD4225}" destId="{3985E9D9-7E09-4135-884C-413D33295E3F}" srcOrd="0" destOrd="0" presId="urn:microsoft.com/office/officeart/2005/8/layout/hierarchy2"/>
    <dgm:cxn modelId="{CCE05B24-F518-45AC-AD83-0EA383BC7E16}" type="presParOf" srcId="{84BDD705-0023-4B6B-ABC3-907D42A927F2}" destId="{7C7AD994-2DD6-46CB-9D3E-D173860AACA2}" srcOrd="7" destOrd="0" presId="urn:microsoft.com/office/officeart/2005/8/layout/hierarchy2"/>
    <dgm:cxn modelId="{4EADB697-3BFD-4610-AD4D-23455DD6D478}" type="presParOf" srcId="{7C7AD994-2DD6-46CB-9D3E-D173860AACA2}" destId="{9DA1883F-C890-4965-95CC-73A5E622FAF0}" srcOrd="0" destOrd="0" presId="urn:microsoft.com/office/officeart/2005/8/layout/hierarchy2"/>
    <dgm:cxn modelId="{887D49F3-23DA-4BE7-80A0-8D6A042291AE}" type="presParOf" srcId="{7C7AD994-2DD6-46CB-9D3E-D173860AACA2}" destId="{1A55EC49-76D7-42FE-8AD5-A603BF98C282}" srcOrd="1" destOrd="0" presId="urn:microsoft.com/office/officeart/2005/8/layout/hierarchy2"/>
    <dgm:cxn modelId="{9F1A7F49-CB4D-456C-8FA4-5E70DF8BC67C}" type="presParOf" srcId="{1A55EC49-76D7-42FE-8AD5-A603BF98C282}" destId="{8D2A0AA5-F041-4D51-9442-36A6052E2C84}" srcOrd="0" destOrd="0" presId="urn:microsoft.com/office/officeart/2005/8/layout/hierarchy2"/>
    <dgm:cxn modelId="{77EF2AA8-4F67-4996-B2B6-E39C488E8244}" type="presParOf" srcId="{8D2A0AA5-F041-4D51-9442-36A6052E2C84}" destId="{72973E94-C7E4-4B12-B1C8-2F719E9F68BD}" srcOrd="0" destOrd="0" presId="urn:microsoft.com/office/officeart/2005/8/layout/hierarchy2"/>
    <dgm:cxn modelId="{ABB4BF68-CCD0-4BA0-B2D2-B522D0FBD585}" type="presParOf" srcId="{1A55EC49-76D7-42FE-8AD5-A603BF98C282}" destId="{2A7561E1-114D-4BD1-83C1-60666E452822}" srcOrd="1" destOrd="0" presId="urn:microsoft.com/office/officeart/2005/8/layout/hierarchy2"/>
    <dgm:cxn modelId="{FEBF42A3-D4DA-4CEE-B7A5-4707DC640F22}" type="presParOf" srcId="{2A7561E1-114D-4BD1-83C1-60666E452822}" destId="{B8B64AD3-C84B-4D80-8150-B0D3369BD133}" srcOrd="0" destOrd="0" presId="urn:microsoft.com/office/officeart/2005/8/layout/hierarchy2"/>
    <dgm:cxn modelId="{6B198E6E-CC04-4C04-AFD9-46ED6DBB40F6}" type="presParOf" srcId="{2A7561E1-114D-4BD1-83C1-60666E452822}" destId="{01FF7A23-2154-47C3-BBEA-4844CB924F42}" srcOrd="1" destOrd="0" presId="urn:microsoft.com/office/officeart/2005/8/layout/hierarchy2"/>
    <dgm:cxn modelId="{43CE1642-54A6-4BB6-B1DC-7F484936E2A5}" type="presParOf" srcId="{1A55EC49-76D7-42FE-8AD5-A603BF98C282}" destId="{34CAD0F1-50AF-4C74-AC0D-1D53FD262023}" srcOrd="2" destOrd="0" presId="urn:microsoft.com/office/officeart/2005/8/layout/hierarchy2"/>
    <dgm:cxn modelId="{10BB75F6-6130-4D26-A41E-6D611B617032}" type="presParOf" srcId="{34CAD0F1-50AF-4C74-AC0D-1D53FD262023}" destId="{144FC73D-18DB-417E-8053-DC0953B54832}" srcOrd="0" destOrd="0" presId="urn:microsoft.com/office/officeart/2005/8/layout/hierarchy2"/>
    <dgm:cxn modelId="{FC72651E-D21E-4EDB-8D72-0F138A35A634}" type="presParOf" srcId="{1A55EC49-76D7-42FE-8AD5-A603BF98C282}" destId="{69D46EDB-F884-4DE7-8A89-403B3FF3767C}" srcOrd="3" destOrd="0" presId="urn:microsoft.com/office/officeart/2005/8/layout/hierarchy2"/>
    <dgm:cxn modelId="{07A3DB12-FD75-4B04-BF04-1B16F11A33AB}" type="presParOf" srcId="{69D46EDB-F884-4DE7-8A89-403B3FF3767C}" destId="{8B55365B-54F4-4B49-AB07-9366D26E31E3}" srcOrd="0" destOrd="0" presId="urn:microsoft.com/office/officeart/2005/8/layout/hierarchy2"/>
    <dgm:cxn modelId="{BC5224EB-23C4-405C-9208-62F1EA12A3F0}" type="presParOf" srcId="{69D46EDB-F884-4DE7-8A89-403B3FF3767C}" destId="{7EB22A7B-8BA0-4E3B-8DB9-E905FBE897A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9BD06-BA26-49F7-AE53-C2698B687791}">
      <dsp:nvSpPr>
        <dsp:cNvPr id="0" name=""/>
        <dsp:cNvSpPr/>
      </dsp:nvSpPr>
      <dsp:spPr>
        <a:xfrm>
          <a:off x="5148572" y="2475349"/>
          <a:ext cx="4032393" cy="466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78"/>
              </a:lnTo>
              <a:lnTo>
                <a:pt x="4032393" y="233278"/>
              </a:lnTo>
              <a:lnTo>
                <a:pt x="4032393" y="4665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949A48-A2B3-4828-A28F-57AA16A314D9}">
      <dsp:nvSpPr>
        <dsp:cNvPr id="0" name=""/>
        <dsp:cNvSpPr/>
      </dsp:nvSpPr>
      <dsp:spPr>
        <a:xfrm>
          <a:off x="5148572" y="2475349"/>
          <a:ext cx="1344131" cy="466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78"/>
              </a:lnTo>
              <a:lnTo>
                <a:pt x="1344131" y="233278"/>
              </a:lnTo>
              <a:lnTo>
                <a:pt x="1344131" y="4665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8ACBD-46A4-402A-B6C5-270D69C134F6}">
      <dsp:nvSpPr>
        <dsp:cNvPr id="0" name=""/>
        <dsp:cNvSpPr/>
      </dsp:nvSpPr>
      <dsp:spPr>
        <a:xfrm>
          <a:off x="3804440" y="2475349"/>
          <a:ext cx="1344131" cy="466557"/>
        </a:xfrm>
        <a:custGeom>
          <a:avLst/>
          <a:gdLst/>
          <a:ahLst/>
          <a:cxnLst/>
          <a:rect l="0" t="0" r="0" b="0"/>
          <a:pathLst>
            <a:path>
              <a:moveTo>
                <a:pt x="1344131" y="0"/>
              </a:moveTo>
              <a:lnTo>
                <a:pt x="1344131" y="233278"/>
              </a:lnTo>
              <a:lnTo>
                <a:pt x="0" y="233278"/>
              </a:lnTo>
              <a:lnTo>
                <a:pt x="0" y="4665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1CD37D-226D-4310-B5A3-02D91B36600B}">
      <dsp:nvSpPr>
        <dsp:cNvPr id="0" name=""/>
        <dsp:cNvSpPr/>
      </dsp:nvSpPr>
      <dsp:spPr>
        <a:xfrm>
          <a:off x="1116178" y="2475349"/>
          <a:ext cx="4032393" cy="466557"/>
        </a:xfrm>
        <a:custGeom>
          <a:avLst/>
          <a:gdLst/>
          <a:ahLst/>
          <a:cxnLst/>
          <a:rect l="0" t="0" r="0" b="0"/>
          <a:pathLst>
            <a:path>
              <a:moveTo>
                <a:pt x="4032393" y="0"/>
              </a:moveTo>
              <a:lnTo>
                <a:pt x="4032393" y="233278"/>
              </a:lnTo>
              <a:lnTo>
                <a:pt x="0" y="233278"/>
              </a:lnTo>
              <a:lnTo>
                <a:pt x="0" y="4665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85E723-0E53-4C10-B778-65DA305BD1B7}">
      <dsp:nvSpPr>
        <dsp:cNvPr id="0" name=""/>
        <dsp:cNvSpPr/>
      </dsp:nvSpPr>
      <dsp:spPr>
        <a:xfrm>
          <a:off x="3572461" y="1364496"/>
          <a:ext cx="3152220" cy="1110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 err="1"/>
            <a:t>Membran</a:t>
          </a:r>
          <a:r>
            <a:rPr lang="tr-TR" sz="2400" b="1" kern="1200" dirty="0"/>
            <a:t> Filtrasyon </a:t>
          </a:r>
          <a:endParaRPr lang="en-US" sz="2400" kern="1200" dirty="0"/>
        </a:p>
      </dsp:txBody>
      <dsp:txXfrm>
        <a:off x="3572461" y="1364496"/>
        <a:ext cx="3152220" cy="1110852"/>
      </dsp:txXfrm>
    </dsp:sp>
    <dsp:sp modelId="{53089CDE-49E4-4DF8-9E68-8A0A79CD4A3E}">
      <dsp:nvSpPr>
        <dsp:cNvPr id="0" name=""/>
        <dsp:cNvSpPr/>
      </dsp:nvSpPr>
      <dsp:spPr>
        <a:xfrm>
          <a:off x="5326" y="2941906"/>
          <a:ext cx="2221704" cy="1110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>
              <a:solidFill>
                <a:srgbClr val="FF0000"/>
              </a:solidFill>
            </a:rPr>
            <a:t>Ters </a:t>
          </a:r>
          <a:r>
            <a:rPr lang="tr-TR" sz="2400" b="1" kern="1200" dirty="0" err="1">
              <a:solidFill>
                <a:srgbClr val="FF0000"/>
              </a:solidFill>
            </a:rPr>
            <a:t>ozmoz</a:t>
          </a:r>
          <a:endParaRPr lang="en-US" sz="2400" kern="1200" dirty="0"/>
        </a:p>
      </dsp:txBody>
      <dsp:txXfrm>
        <a:off x="5326" y="2941906"/>
        <a:ext cx="2221704" cy="1110852"/>
      </dsp:txXfrm>
    </dsp:sp>
    <dsp:sp modelId="{C2EB1F7F-60A0-4EE7-A1CC-ACC00050887B}">
      <dsp:nvSpPr>
        <dsp:cNvPr id="0" name=""/>
        <dsp:cNvSpPr/>
      </dsp:nvSpPr>
      <dsp:spPr>
        <a:xfrm>
          <a:off x="2693588" y="2941906"/>
          <a:ext cx="2221704" cy="1110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 err="1">
              <a:solidFill>
                <a:srgbClr val="00B050"/>
              </a:solidFill>
            </a:rPr>
            <a:t>Mikrofiltrasyon</a:t>
          </a:r>
          <a:endParaRPr lang="en-US" sz="2400" kern="1200" dirty="0"/>
        </a:p>
      </dsp:txBody>
      <dsp:txXfrm>
        <a:off x="2693588" y="2941906"/>
        <a:ext cx="2221704" cy="1110852"/>
      </dsp:txXfrm>
    </dsp:sp>
    <dsp:sp modelId="{ADE41D68-A0B5-4EB1-98F1-6D22A5D19BA8}">
      <dsp:nvSpPr>
        <dsp:cNvPr id="0" name=""/>
        <dsp:cNvSpPr/>
      </dsp:nvSpPr>
      <dsp:spPr>
        <a:xfrm>
          <a:off x="5381850" y="2941906"/>
          <a:ext cx="2221704" cy="1110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 err="1">
              <a:solidFill>
                <a:srgbClr val="FFFF00"/>
              </a:solidFill>
            </a:rPr>
            <a:t>Nanofiltrasyon</a:t>
          </a:r>
          <a:endParaRPr lang="en-US" sz="2400" kern="1200" dirty="0">
            <a:solidFill>
              <a:srgbClr val="FFFF00"/>
            </a:solidFill>
          </a:endParaRPr>
        </a:p>
      </dsp:txBody>
      <dsp:txXfrm>
        <a:off x="5381850" y="2941906"/>
        <a:ext cx="2221704" cy="1110852"/>
      </dsp:txXfrm>
    </dsp:sp>
    <dsp:sp modelId="{1DDA824C-2811-4EE8-949E-D8DF5A5FA71A}">
      <dsp:nvSpPr>
        <dsp:cNvPr id="0" name=""/>
        <dsp:cNvSpPr/>
      </dsp:nvSpPr>
      <dsp:spPr>
        <a:xfrm>
          <a:off x="8070113" y="2941906"/>
          <a:ext cx="2221704" cy="11108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b="1" kern="1200" dirty="0" err="1"/>
            <a:t>Ultrafiltrasyon</a:t>
          </a:r>
          <a:endParaRPr lang="en-US" sz="2400" kern="1200" dirty="0"/>
        </a:p>
      </dsp:txBody>
      <dsp:txXfrm>
        <a:off x="8070113" y="2941906"/>
        <a:ext cx="2221704" cy="11108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1F6A1-7B9E-4A52-BD72-36B54EC6AEC1}">
      <dsp:nvSpPr>
        <dsp:cNvPr id="0" name=""/>
        <dsp:cNvSpPr/>
      </dsp:nvSpPr>
      <dsp:spPr>
        <a:xfrm>
          <a:off x="420854" y="277191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Kütle denklikleri</a:t>
          </a:r>
        </a:p>
      </dsp:txBody>
      <dsp:txXfrm>
        <a:off x="447067" y="2798132"/>
        <a:ext cx="1737513" cy="842543"/>
      </dsp:txXfrm>
    </dsp:sp>
    <dsp:sp modelId="{CCC1B6CD-4B34-4880-A3F6-A8313FC64D1E}">
      <dsp:nvSpPr>
        <dsp:cNvPr id="0" name=""/>
        <dsp:cNvSpPr/>
      </dsp:nvSpPr>
      <dsp:spPr>
        <a:xfrm rot="17070320">
          <a:off x="1139518" y="182348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1764236"/>
        <a:ext cx="142926" cy="142926"/>
      </dsp:txXfrm>
    </dsp:sp>
    <dsp:sp modelId="{BFF05CBC-D0C5-47FE-918A-C44637857CCC}">
      <dsp:nvSpPr>
        <dsp:cNvPr id="0" name=""/>
        <dsp:cNvSpPr/>
      </dsp:nvSpPr>
      <dsp:spPr>
        <a:xfrm>
          <a:off x="2926770" y="4509"/>
          <a:ext cx="1789939" cy="8949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1</a:t>
          </a:r>
        </a:p>
      </dsp:txBody>
      <dsp:txXfrm>
        <a:off x="2952983" y="30722"/>
        <a:ext cx="1737513" cy="842543"/>
      </dsp:txXfrm>
    </dsp:sp>
    <dsp:sp modelId="{4118959D-7730-4ECA-A4DD-2D2EE3B84AA8}">
      <dsp:nvSpPr>
        <dsp:cNvPr id="0" name=""/>
        <dsp:cNvSpPr/>
      </dsp:nvSpPr>
      <dsp:spPr>
        <a:xfrm>
          <a:off x="4716710" y="439777"/>
          <a:ext cx="71597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597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8" y="434094"/>
        <a:ext cx="35798" cy="35798"/>
      </dsp:txXfrm>
    </dsp:sp>
    <dsp:sp modelId="{8CEA8DAF-E563-412B-97F3-D4ECFF45360D}">
      <dsp:nvSpPr>
        <dsp:cNvPr id="0" name=""/>
        <dsp:cNvSpPr/>
      </dsp:nvSpPr>
      <dsp:spPr>
        <a:xfrm>
          <a:off x="5432686" y="193007"/>
          <a:ext cx="4303284" cy="517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Mekaniki</a:t>
          </a:r>
          <a:r>
            <a:rPr lang="tr-TR" sz="1900" kern="1200" dirty="0"/>
            <a:t> önişlemler</a:t>
          </a:r>
        </a:p>
      </dsp:txBody>
      <dsp:txXfrm>
        <a:off x="5447857" y="208178"/>
        <a:ext cx="4272942" cy="487630"/>
      </dsp:txXfrm>
    </dsp:sp>
    <dsp:sp modelId="{D801CEC7-BEA1-4740-AACD-42BE290118F5}">
      <dsp:nvSpPr>
        <dsp:cNvPr id="0" name=""/>
        <dsp:cNvSpPr/>
      </dsp:nvSpPr>
      <dsp:spPr>
        <a:xfrm rot="18118047">
          <a:off x="1892615" y="2633562"/>
          <a:ext cx="1352333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52333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4974" y="2611970"/>
        <a:ext cx="67616" cy="67616"/>
      </dsp:txXfrm>
    </dsp:sp>
    <dsp:sp modelId="{28103AB0-2164-439B-AE88-09B9D43E8AD8}">
      <dsp:nvSpPr>
        <dsp:cNvPr id="0" name=""/>
        <dsp:cNvSpPr/>
      </dsp:nvSpPr>
      <dsp:spPr>
        <a:xfrm>
          <a:off x="2926770" y="1624668"/>
          <a:ext cx="1789939" cy="8949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2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karıştırma</a:t>
          </a:r>
        </a:p>
      </dsp:txBody>
      <dsp:txXfrm>
        <a:off x="2952983" y="1650881"/>
        <a:ext cx="1737513" cy="842543"/>
      </dsp:txXfrm>
    </dsp:sp>
    <dsp:sp modelId="{97A4C138-6328-4E52-9BEC-BDEC84751DAF}">
      <dsp:nvSpPr>
        <dsp:cNvPr id="0" name=""/>
        <dsp:cNvSpPr/>
      </dsp:nvSpPr>
      <dsp:spPr>
        <a:xfrm rot="18388584">
          <a:off x="4472523" y="1575726"/>
          <a:ext cx="12043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43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89" y="1557834"/>
        <a:ext cx="60217" cy="60217"/>
      </dsp:txXfrm>
    </dsp:sp>
    <dsp:sp modelId="{DB3DF320-13AC-4EE2-B4EA-C384751F9729}">
      <dsp:nvSpPr>
        <dsp:cNvPr id="0" name=""/>
        <dsp:cNvSpPr/>
      </dsp:nvSpPr>
      <dsp:spPr>
        <a:xfrm>
          <a:off x="5432686" y="845225"/>
          <a:ext cx="4303284" cy="51701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Meyve suları ve nektarları</a:t>
          </a:r>
        </a:p>
      </dsp:txBody>
      <dsp:txXfrm>
        <a:off x="5447829" y="860368"/>
        <a:ext cx="4272998" cy="486729"/>
      </dsp:txXfrm>
    </dsp:sp>
    <dsp:sp modelId="{9D446738-6855-4F16-A1A1-8B42ECCCC22D}">
      <dsp:nvSpPr>
        <dsp:cNvPr id="0" name=""/>
        <dsp:cNvSpPr/>
      </dsp:nvSpPr>
      <dsp:spPr>
        <a:xfrm rot="20160764">
          <a:off x="4682870" y="1900645"/>
          <a:ext cx="78365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365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106" y="1893271"/>
        <a:ext cx="39182" cy="39182"/>
      </dsp:txXfrm>
    </dsp:sp>
    <dsp:sp modelId="{45B87FE9-5909-4E2B-AA7F-7942F96A3753}">
      <dsp:nvSpPr>
        <dsp:cNvPr id="0" name=""/>
        <dsp:cNvSpPr/>
      </dsp:nvSpPr>
      <dsp:spPr>
        <a:xfrm>
          <a:off x="5432686" y="1496486"/>
          <a:ext cx="4303284" cy="51416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Marmelat ve reçel hazırlama</a:t>
          </a:r>
        </a:p>
      </dsp:txBody>
      <dsp:txXfrm>
        <a:off x="5447745" y="1511545"/>
        <a:ext cx="4273166" cy="484051"/>
      </dsp:txXfrm>
    </dsp:sp>
    <dsp:sp modelId="{7A2FAA12-5117-47B1-B997-70826C79B8CA}">
      <dsp:nvSpPr>
        <dsp:cNvPr id="0" name=""/>
        <dsp:cNvSpPr/>
      </dsp:nvSpPr>
      <dsp:spPr>
        <a:xfrm rot="1478491">
          <a:off x="4680843" y="2224150"/>
          <a:ext cx="78770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770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5005" y="2216674"/>
        <a:ext cx="39385" cy="39385"/>
      </dsp:txXfrm>
    </dsp:sp>
    <dsp:sp modelId="{EE85295E-E2E2-43AA-9215-7FEA3BB79855}">
      <dsp:nvSpPr>
        <dsp:cNvPr id="0" name=""/>
        <dsp:cNvSpPr/>
      </dsp:nvSpPr>
      <dsp:spPr>
        <a:xfrm>
          <a:off x="5432686" y="2144901"/>
          <a:ext cx="4303284" cy="511358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Seyreltme ve karıştırma</a:t>
          </a:r>
        </a:p>
      </dsp:txBody>
      <dsp:txXfrm>
        <a:off x="5447663" y="2159878"/>
        <a:ext cx="4273330" cy="481404"/>
      </dsp:txXfrm>
    </dsp:sp>
    <dsp:sp modelId="{2EF92D84-4224-46C9-9B3D-A783411EC76B}">
      <dsp:nvSpPr>
        <dsp:cNvPr id="0" name=""/>
        <dsp:cNvSpPr/>
      </dsp:nvSpPr>
      <dsp:spPr>
        <a:xfrm rot="3218557">
          <a:off x="4470825" y="2546256"/>
          <a:ext cx="1207745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207745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44504" y="2528280"/>
        <a:ext cx="60387" cy="60387"/>
      </dsp:txXfrm>
    </dsp:sp>
    <dsp:sp modelId="{DE23AEA1-EB02-40AC-B06F-B2C009EAF24D}">
      <dsp:nvSpPr>
        <dsp:cNvPr id="0" name=""/>
        <dsp:cNvSpPr/>
      </dsp:nvSpPr>
      <dsp:spPr>
        <a:xfrm>
          <a:off x="5432686" y="2790505"/>
          <a:ext cx="4303284" cy="508575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Gıda </a:t>
          </a:r>
          <a:r>
            <a:rPr lang="tr-TR" sz="1900" kern="1200" dirty="0" err="1"/>
            <a:t>ingridyenlerinin</a:t>
          </a:r>
          <a:r>
            <a:rPr lang="tr-TR" sz="1900" kern="1200" dirty="0"/>
            <a:t> karıştırılma</a:t>
          </a:r>
        </a:p>
      </dsp:txBody>
      <dsp:txXfrm>
        <a:off x="5447582" y="2805401"/>
        <a:ext cx="4273492" cy="478783"/>
      </dsp:txXfrm>
    </dsp:sp>
    <dsp:sp modelId="{4C7CA0B8-E07F-4436-B4F2-001D3E08830D}">
      <dsp:nvSpPr>
        <dsp:cNvPr id="0" name=""/>
        <dsp:cNvSpPr/>
      </dsp:nvSpPr>
      <dsp:spPr>
        <a:xfrm rot="3448292">
          <a:off x="1903029" y="3768500"/>
          <a:ext cx="1331506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1331506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535494" y="3747429"/>
        <a:ext cx="66575" cy="66575"/>
      </dsp:txXfrm>
    </dsp:sp>
    <dsp:sp modelId="{8FEECF70-8A3D-419D-8691-B5999FEEE69F}">
      <dsp:nvSpPr>
        <dsp:cNvPr id="0" name=""/>
        <dsp:cNvSpPr/>
      </dsp:nvSpPr>
      <dsp:spPr>
        <a:xfrm>
          <a:off x="2926770" y="3894545"/>
          <a:ext cx="1789939" cy="89496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3</a:t>
          </a:r>
        </a:p>
      </dsp:txBody>
      <dsp:txXfrm>
        <a:off x="2952983" y="3920758"/>
        <a:ext cx="1737513" cy="842543"/>
      </dsp:txXfrm>
    </dsp:sp>
    <dsp:sp modelId="{226B17B0-FD14-4E7F-A23A-6BF07F3EADA9}">
      <dsp:nvSpPr>
        <dsp:cNvPr id="0" name=""/>
        <dsp:cNvSpPr/>
      </dsp:nvSpPr>
      <dsp:spPr>
        <a:xfrm rot="19050724">
          <a:off x="4589238" y="4001916"/>
          <a:ext cx="97092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7092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425" y="3989860"/>
        <a:ext cx="48546" cy="48546"/>
      </dsp:txXfrm>
    </dsp:sp>
    <dsp:sp modelId="{E1324208-A41B-40D8-92C4-38E26C8CC8B2}">
      <dsp:nvSpPr>
        <dsp:cNvPr id="0" name=""/>
        <dsp:cNvSpPr/>
      </dsp:nvSpPr>
      <dsp:spPr>
        <a:xfrm>
          <a:off x="5432686" y="3433326"/>
          <a:ext cx="4272157" cy="505819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Kurutma teknolojisi</a:t>
          </a:r>
        </a:p>
      </dsp:txBody>
      <dsp:txXfrm>
        <a:off x="5447501" y="3448141"/>
        <a:ext cx="4242527" cy="476189"/>
      </dsp:txXfrm>
    </dsp:sp>
    <dsp:sp modelId="{7C85E0B2-0BED-429A-AA49-584A50F617AD}">
      <dsp:nvSpPr>
        <dsp:cNvPr id="0" name=""/>
        <dsp:cNvSpPr/>
      </dsp:nvSpPr>
      <dsp:spPr>
        <a:xfrm rot="21517961">
          <a:off x="4716608" y="4321268"/>
          <a:ext cx="716179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16179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6793" y="4315580"/>
        <a:ext cx="35808" cy="35808"/>
      </dsp:txXfrm>
    </dsp:sp>
    <dsp:sp modelId="{597E8C6C-63C0-4500-87B9-DFDA56216DB5}">
      <dsp:nvSpPr>
        <dsp:cNvPr id="0" name=""/>
        <dsp:cNvSpPr/>
      </dsp:nvSpPr>
      <dsp:spPr>
        <a:xfrm>
          <a:off x="5432686" y="4073391"/>
          <a:ext cx="4274000" cy="5030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Evaporasyon</a:t>
          </a:r>
          <a:r>
            <a:rPr lang="tr-TR" sz="1900" kern="1200" dirty="0"/>
            <a:t> işlemi</a:t>
          </a:r>
        </a:p>
      </dsp:txBody>
      <dsp:txXfrm>
        <a:off x="5447421" y="4088126"/>
        <a:ext cx="4244530" cy="473628"/>
      </dsp:txXfrm>
    </dsp:sp>
    <dsp:sp modelId="{4181506F-E1C0-4891-900C-A361773C6472}">
      <dsp:nvSpPr>
        <dsp:cNvPr id="0" name=""/>
        <dsp:cNvSpPr/>
      </dsp:nvSpPr>
      <dsp:spPr>
        <a:xfrm rot="2504121">
          <a:off x="4594968" y="4649165"/>
          <a:ext cx="95946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95946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0711" y="4637395"/>
        <a:ext cx="47973" cy="47973"/>
      </dsp:txXfrm>
    </dsp:sp>
    <dsp:sp modelId="{C523D0BD-DE62-4CE6-BBC5-2B4B3604288E}">
      <dsp:nvSpPr>
        <dsp:cNvPr id="0" name=""/>
        <dsp:cNvSpPr/>
      </dsp:nvSpPr>
      <dsp:spPr>
        <a:xfrm>
          <a:off x="5432686" y="4710735"/>
          <a:ext cx="4272443" cy="539998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Kristal şeker üretimi</a:t>
          </a:r>
        </a:p>
      </dsp:txBody>
      <dsp:txXfrm>
        <a:off x="5448502" y="4726551"/>
        <a:ext cx="4240811" cy="508366"/>
      </dsp:txXfrm>
    </dsp:sp>
    <dsp:sp modelId="{AD237B51-8F62-4DF7-BDDB-C23413BD4225}">
      <dsp:nvSpPr>
        <dsp:cNvPr id="0" name=""/>
        <dsp:cNvSpPr/>
      </dsp:nvSpPr>
      <dsp:spPr>
        <a:xfrm rot="4529680">
          <a:off x="1139518" y="4590892"/>
          <a:ext cx="2858527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2858527" y="12216"/>
              </a:lnTo>
            </a:path>
          </a:pathLst>
        </a:custGeom>
        <a:noFill/>
        <a:ln w="12700" cap="flat" cmpd="sng" algn="ctr">
          <a:solidFill>
            <a:schemeClr val="accent3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000" kern="1200"/>
        </a:p>
      </dsp:txBody>
      <dsp:txXfrm>
        <a:off x="2497319" y="4531646"/>
        <a:ext cx="142926" cy="142926"/>
      </dsp:txXfrm>
    </dsp:sp>
    <dsp:sp modelId="{9DA1883F-C890-4965-95CC-73A5E622FAF0}">
      <dsp:nvSpPr>
        <dsp:cNvPr id="0" name=""/>
        <dsp:cNvSpPr/>
      </dsp:nvSpPr>
      <dsp:spPr>
        <a:xfrm>
          <a:off x="2926770" y="5539329"/>
          <a:ext cx="1789939" cy="894969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Grup 4</a:t>
          </a:r>
        </a:p>
      </dsp:txBody>
      <dsp:txXfrm>
        <a:off x="2952983" y="5565542"/>
        <a:ext cx="1737513" cy="842543"/>
      </dsp:txXfrm>
    </dsp:sp>
    <dsp:sp modelId="{8D2A0AA5-F041-4D51-9442-36A6052E2C84}">
      <dsp:nvSpPr>
        <dsp:cNvPr id="0" name=""/>
        <dsp:cNvSpPr/>
      </dsp:nvSpPr>
      <dsp:spPr>
        <a:xfrm rot="20100392">
          <a:off x="4679723" y="5807715"/>
          <a:ext cx="789950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89950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49" y="5800183"/>
        <a:ext cx="39497" cy="39497"/>
      </dsp:txXfrm>
    </dsp:sp>
    <dsp:sp modelId="{B8B64AD3-C84B-4D80-8150-B0D3369BD133}">
      <dsp:nvSpPr>
        <dsp:cNvPr id="0" name=""/>
        <dsp:cNvSpPr/>
      </dsp:nvSpPr>
      <dsp:spPr>
        <a:xfrm>
          <a:off x="5432686" y="5384978"/>
          <a:ext cx="4272729" cy="5361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 err="1"/>
            <a:t>Membran</a:t>
          </a:r>
          <a:r>
            <a:rPr lang="tr-TR" sz="1900" kern="1200" dirty="0"/>
            <a:t> sistemi </a:t>
          </a:r>
        </a:p>
      </dsp:txBody>
      <dsp:txXfrm>
        <a:off x="5448389" y="5400681"/>
        <a:ext cx="4241323" cy="504734"/>
      </dsp:txXfrm>
    </dsp:sp>
    <dsp:sp modelId="{34CAD0F1-50AF-4C74-AC0D-1D53FD262023}">
      <dsp:nvSpPr>
        <dsp:cNvPr id="0" name=""/>
        <dsp:cNvSpPr/>
      </dsp:nvSpPr>
      <dsp:spPr>
        <a:xfrm rot="1505234">
          <a:off x="4679421" y="6142194"/>
          <a:ext cx="790554" cy="24433"/>
        </a:xfrm>
        <a:custGeom>
          <a:avLst/>
          <a:gdLst/>
          <a:ahLst/>
          <a:cxnLst/>
          <a:rect l="0" t="0" r="0" b="0"/>
          <a:pathLst>
            <a:path>
              <a:moveTo>
                <a:pt x="0" y="12216"/>
              </a:moveTo>
              <a:lnTo>
                <a:pt x="790554" y="12216"/>
              </a:lnTo>
            </a:path>
          </a:pathLst>
        </a:custGeom>
        <a:noFill/>
        <a:ln w="12700" cap="flat" cmpd="sng" algn="ctr">
          <a:solidFill>
            <a:schemeClr val="accent3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054934" y="6134647"/>
        <a:ext cx="39527" cy="39527"/>
      </dsp:txXfrm>
    </dsp:sp>
    <dsp:sp modelId="{8B55365B-54F4-4B49-AB07-9366D26E31E3}">
      <dsp:nvSpPr>
        <dsp:cNvPr id="0" name=""/>
        <dsp:cNvSpPr/>
      </dsp:nvSpPr>
      <dsp:spPr>
        <a:xfrm>
          <a:off x="5432686" y="6055365"/>
          <a:ext cx="4272729" cy="533285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Çözücü </a:t>
          </a:r>
          <a:r>
            <a:rPr lang="tr-TR" sz="1900" kern="1200" dirty="0" err="1"/>
            <a:t>ekstraksiyonu</a:t>
          </a:r>
          <a:r>
            <a:rPr lang="tr-TR" sz="1900" kern="1200" dirty="0"/>
            <a:t> </a:t>
          </a:r>
        </a:p>
      </dsp:txBody>
      <dsp:txXfrm>
        <a:off x="5448305" y="6070984"/>
        <a:ext cx="4241491" cy="5020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4/29/2019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4/29/2019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4/29/2019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4/29/2019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4/29/2019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Kütle Denkliği 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Ayrıca; meyve suyu endüstrisinde </a:t>
            </a:r>
            <a:r>
              <a:rPr lang="tr-TR" sz="2800" b="1" dirty="0" err="1"/>
              <a:t>membran</a:t>
            </a:r>
            <a:r>
              <a:rPr lang="tr-TR" sz="2800" b="1" dirty="0"/>
              <a:t> ayırma tekniği ya </a:t>
            </a:r>
            <a:r>
              <a:rPr lang="tr-TR" sz="2800" b="1" dirty="0">
                <a:solidFill>
                  <a:srgbClr val="FF0000"/>
                </a:solidFill>
              </a:rPr>
              <a:t>berrak </a:t>
            </a:r>
            <a:r>
              <a:rPr lang="tr-TR" sz="2800" b="1" dirty="0" err="1">
                <a:solidFill>
                  <a:srgbClr val="FF0000"/>
                </a:solidFill>
              </a:rPr>
              <a:t>filtrasyon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amacıyla (UF ve MF) veya konsantrasyon amacıyla (TO) uygulanmaktadır.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Ancak en yaygın uygulama </a:t>
            </a:r>
            <a:r>
              <a:rPr lang="tr-TR" sz="2800" b="1" dirty="0" err="1"/>
              <a:t>UF'dur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tr-TR" sz="2800" b="1" dirty="0"/>
              <a:t>Günümüzde </a:t>
            </a:r>
            <a:r>
              <a:rPr lang="tr-TR" sz="2800" b="1" dirty="0" err="1"/>
              <a:t>ultrafiltreler</a:t>
            </a:r>
            <a:r>
              <a:rPr lang="tr-TR" sz="2800" b="1" dirty="0"/>
              <a:t> neredeyse klasik filtrelerin yerini almıştır. </a:t>
            </a:r>
          </a:p>
        </p:txBody>
      </p:sp>
    </p:spTree>
    <p:extLst>
      <p:ext uri="{BB962C8B-B14F-4D97-AF65-F5344CB8AC3E}">
        <p14:creationId xmlns:p14="http://schemas.microsoft.com/office/powerpoint/2010/main" val="74208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Çünkü </a:t>
            </a:r>
            <a:r>
              <a:rPr lang="tr-TR" sz="2800" b="1" dirty="0" err="1"/>
              <a:t>ultrafiltrelerle</a:t>
            </a:r>
            <a:r>
              <a:rPr lang="tr-TR" sz="2800" b="1" dirty="0"/>
              <a:t> aralıksız olarak günlerce çalışma olanağı vardır.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Aşağıda membran </a:t>
            </a:r>
            <a:r>
              <a:rPr lang="tr-TR" sz="2800" b="1" dirty="0" err="1"/>
              <a:t>filtrasyonla</a:t>
            </a:r>
            <a:r>
              <a:rPr lang="tr-TR" sz="2800" b="1" dirty="0"/>
              <a:t> konsantrasyon işlemi ile ilgili bazı hesaplama örnekleri verilmiştir.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505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3.37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Meyve sularını </a:t>
            </a:r>
            <a:r>
              <a:rPr lang="tr-TR" sz="2800" b="1" dirty="0"/>
              <a:t>konsantre etme işlemi genelde </a:t>
            </a:r>
            <a:r>
              <a:rPr lang="tr-TR" sz="2800" b="1" dirty="0">
                <a:solidFill>
                  <a:srgbClr val="FF0000"/>
                </a:solidFill>
              </a:rPr>
              <a:t>vakum altında evaporasyonla</a:t>
            </a:r>
            <a:r>
              <a:rPr lang="tr-TR" sz="2800" b="1" dirty="0"/>
              <a:t> yapılır. 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 işlem sırasında her ne kadar aroma tutulsa da bazı </a:t>
            </a:r>
            <a:r>
              <a:rPr lang="tr-TR" sz="2800" b="1" dirty="0">
                <a:solidFill>
                  <a:srgbClr val="00B0F0"/>
                </a:solidFill>
              </a:rPr>
              <a:t>arama maddeleri </a:t>
            </a:r>
            <a:r>
              <a:rPr lang="tr-TR" sz="2800" b="1" dirty="0"/>
              <a:t>buharla birlikte uzaklaşır ve bu nedenle, ürünün kalitesi düşer. </a:t>
            </a:r>
          </a:p>
        </p:txBody>
      </p:sp>
    </p:spTree>
    <p:extLst>
      <p:ext uri="{BB962C8B-B14F-4D97-AF65-F5344CB8AC3E}">
        <p14:creationId xmlns:p14="http://schemas.microsoft.com/office/powerpoint/2010/main" val="29757189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Meyve sularını konsantre etmek için </a:t>
            </a:r>
            <a:r>
              <a:rPr lang="tr-TR" sz="2800" b="1" dirty="0">
                <a:solidFill>
                  <a:srgbClr val="FF0000"/>
                </a:solidFill>
              </a:rPr>
              <a:t>membran teknolojisi </a:t>
            </a:r>
            <a:r>
              <a:rPr lang="tr-TR" sz="2800" b="1" dirty="0"/>
              <a:t>kullanıldığında ise, </a:t>
            </a:r>
            <a:r>
              <a:rPr lang="tr-TR" sz="2800" b="1" dirty="0">
                <a:solidFill>
                  <a:srgbClr val="00B050"/>
                </a:solidFill>
              </a:rPr>
              <a:t>aroma kaybı olmadığından </a:t>
            </a:r>
            <a:r>
              <a:rPr lang="tr-TR" sz="2800" b="1" dirty="0"/>
              <a:t>daha kaliteli bir ürün elde edilir.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Membran sistemi ile </a:t>
            </a:r>
            <a:r>
              <a:rPr lang="tr-TR" sz="2800" b="1" dirty="0">
                <a:solidFill>
                  <a:srgbClr val="FFC000"/>
                </a:solidFill>
              </a:rPr>
              <a:t>portakal suyu </a:t>
            </a:r>
            <a:r>
              <a:rPr lang="tr-TR" sz="2800" b="1" dirty="0">
                <a:solidFill>
                  <a:srgbClr val="7030A0"/>
                </a:solidFill>
              </a:rPr>
              <a:t>%12 </a:t>
            </a:r>
            <a:r>
              <a:rPr lang="tr-TR" sz="2800" b="1" dirty="0" err="1">
                <a:solidFill>
                  <a:srgbClr val="7030A0"/>
                </a:solidFill>
              </a:rPr>
              <a:t>KM'den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>
                <a:solidFill>
                  <a:srgbClr val="00B050"/>
                </a:solidFill>
              </a:rPr>
              <a:t>%45 </a:t>
            </a:r>
            <a:r>
              <a:rPr lang="tr-TR" sz="2800" b="1" dirty="0" err="1">
                <a:solidFill>
                  <a:srgbClr val="00B050"/>
                </a:solidFill>
              </a:rPr>
              <a:t>KM'ye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konsantre edilmektedir.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Konsantrasyon işlemi iki aşamada gerçekleşmekte olup, </a:t>
            </a:r>
            <a:r>
              <a:rPr lang="tr-TR" sz="2800" b="1" dirty="0">
                <a:solidFill>
                  <a:srgbClr val="00B0F0"/>
                </a:solidFill>
              </a:rPr>
              <a:t>ikinci aşamadan </a:t>
            </a:r>
            <a:r>
              <a:rPr lang="tr-TR" sz="2800" b="1" dirty="0"/>
              <a:t>elde edilen </a:t>
            </a:r>
            <a:r>
              <a:rPr lang="tr-TR" sz="2800" b="1" dirty="0">
                <a:solidFill>
                  <a:srgbClr val="FF0000"/>
                </a:solidFill>
              </a:rPr>
              <a:t>bir kısım </a:t>
            </a:r>
            <a:r>
              <a:rPr lang="tr-TR" sz="2800" b="1" dirty="0">
                <a:solidFill>
                  <a:srgbClr val="00B050"/>
                </a:solidFill>
              </a:rPr>
              <a:t>düşük kuru maddeli portakal suyu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birinci aşamaya verilmektedir. </a:t>
            </a:r>
          </a:p>
        </p:txBody>
      </p:sp>
    </p:spTree>
    <p:extLst>
      <p:ext uri="{BB962C8B-B14F-4D97-AF65-F5344CB8AC3E}">
        <p14:creationId xmlns:p14="http://schemas.microsoft.com/office/powerpoint/2010/main" val="22160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576064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Geri beslenen </a:t>
            </a:r>
            <a:r>
              <a:rPr lang="tr-TR" sz="2800" b="1" dirty="0">
                <a:solidFill>
                  <a:srgbClr val="00B0F0"/>
                </a:solidFill>
              </a:rPr>
              <a:t>bu sıvı %3 KM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atık sıvısı %0.5 KM </a:t>
            </a:r>
            <a:r>
              <a:rPr lang="tr-TR" sz="2800" b="1" dirty="0"/>
              <a:t>ve birinci konsantrasyon </a:t>
            </a:r>
            <a:r>
              <a:rPr lang="tr-TR" sz="2800" b="1" dirty="0">
                <a:solidFill>
                  <a:srgbClr val="FF0000"/>
                </a:solidFill>
              </a:rPr>
              <a:t>işlemi sonunda elde edilen konsantre ise, %40 KM </a:t>
            </a:r>
            <a:r>
              <a:rPr lang="tr-TR" sz="2800" b="1" dirty="0"/>
              <a:t>içermektedir.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Dakikada </a:t>
            </a:r>
            <a:r>
              <a:rPr lang="tr-TR" sz="2800" b="1" dirty="0">
                <a:solidFill>
                  <a:srgbClr val="00B050"/>
                </a:solidFill>
              </a:rPr>
              <a:t>150 kg %45 KM </a:t>
            </a:r>
            <a:r>
              <a:rPr lang="tr-TR" sz="2800" b="1" dirty="0"/>
              <a:t>içeren ürün elde edilebilmesi için </a:t>
            </a: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h'teki</a:t>
            </a:r>
            <a:r>
              <a:rPr lang="tr-TR" sz="2800" b="1" dirty="0">
                <a:solidFill>
                  <a:srgbClr val="FF0000"/>
                </a:solidFill>
              </a:rPr>
              <a:t> geri besleme akış hızını hesaplayınız</a:t>
            </a:r>
            <a:r>
              <a:rPr lang="tr-TR" sz="2800" b="1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81483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5070796" cy="49675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b="1" dirty="0"/>
              <a:t>Veriler :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tr-TR" b="1" dirty="0"/>
              <a:t>Beslemenin KM içeriği : %12,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tr-TR" b="1" dirty="0"/>
              <a:t>Son ürünün KM içeriği : %45,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tr-TR" b="1" dirty="0"/>
              <a:t>Geri besleme KM içeriği : %3,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tr-TR" b="1" dirty="0"/>
              <a:t>Atık sıvısının KM içeriği : %0.5, </a:t>
            </a:r>
            <a:endParaRPr lang="en-US" b="1" dirty="0"/>
          </a:p>
        </p:txBody>
      </p:sp>
      <p:sp>
        <p:nvSpPr>
          <p:cNvPr id="4" name="Content Placeholder 13"/>
          <p:cNvSpPr txBox="1">
            <a:spLocks/>
          </p:cNvSpPr>
          <p:nvPr/>
        </p:nvSpPr>
        <p:spPr>
          <a:xfrm>
            <a:off x="6188105" y="1080000"/>
            <a:ext cx="5306907" cy="4967560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b="1" dirty="0"/>
              <a:t>Birinci konsantrasyon işlemi sonunda konsantrenin KM içeriği %40, 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tr-TR" b="1" dirty="0"/>
              <a:t>Ürün akış hızı : 150 kg/</a:t>
            </a:r>
            <a:r>
              <a:rPr lang="tr-TR" b="1" dirty="0" err="1"/>
              <a:t>dak</a:t>
            </a:r>
            <a:r>
              <a:rPr lang="tr-TR" b="1" dirty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5660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Çözüm 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4051" y="1869642"/>
            <a:ext cx="7128793" cy="2401973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068948" y="2487020"/>
            <a:ext cx="2646749" cy="128643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1.Konsantrasyon </a:t>
            </a:r>
          </a:p>
        </p:txBody>
      </p:sp>
      <p:sp>
        <p:nvSpPr>
          <p:cNvPr id="6" name="Rectangle 5"/>
          <p:cNvSpPr/>
          <p:nvPr/>
        </p:nvSpPr>
        <p:spPr>
          <a:xfrm>
            <a:off x="7160112" y="2487020"/>
            <a:ext cx="2646749" cy="127707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2.Konsantrasyon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88793" y="2704135"/>
            <a:ext cx="1977797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en-US" dirty="0"/>
              <a:t>150 kg/</a:t>
            </a:r>
            <a:r>
              <a:rPr lang="en-US" dirty="0" err="1"/>
              <a:t>dak</a:t>
            </a:r>
            <a:r>
              <a:rPr lang="en-US" dirty="0"/>
              <a:t>, KM, %45 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165664" y="2708919"/>
            <a:ext cx="2453149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nn-NO" dirty="0"/>
              <a:t>Portakal suyu, </a:t>
            </a:r>
            <a:r>
              <a:rPr lang="tr-TR" dirty="0"/>
              <a:t>F</a:t>
            </a:r>
            <a:r>
              <a:rPr lang="nn-NO" dirty="0"/>
              <a:t> KM, %12 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1485900" y="5917987"/>
            <a:ext cx="9603642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441450" indent="-1441450"/>
            <a:r>
              <a:rPr lang="tr-TR" dirty="0"/>
              <a:t>Şekil 3.30 </a:t>
            </a:r>
            <a:r>
              <a:rPr lang="tr-TR" dirty="0" err="1"/>
              <a:t>Membran</a:t>
            </a:r>
            <a:r>
              <a:rPr lang="tr-TR" dirty="0"/>
              <a:t> sistemi ile portakal suyunun konsantre edilmesinde madde akış diyagramı </a:t>
            </a:r>
          </a:p>
        </p:txBody>
      </p:sp>
      <p:cxnSp>
        <p:nvCxnSpPr>
          <p:cNvPr id="10" name="Elbow Connector 48"/>
          <p:cNvCxnSpPr>
            <a:cxnSpLocks/>
          </p:cNvCxnSpPr>
          <p:nvPr/>
        </p:nvCxnSpPr>
        <p:spPr>
          <a:xfrm flipV="1">
            <a:off x="9825565" y="3124416"/>
            <a:ext cx="506007" cy="1140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55"/>
          <p:cNvCxnSpPr>
            <a:stCxn id="5" idx="0"/>
            <a:endCxn id="15" idx="2"/>
          </p:cNvCxnSpPr>
          <p:nvPr/>
        </p:nvCxnSpPr>
        <p:spPr>
          <a:xfrm rot="16200000" flipV="1">
            <a:off x="3800742" y="1895438"/>
            <a:ext cx="1183163" cy="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71"/>
          <p:cNvCxnSpPr>
            <a:cxnSpLocks/>
            <a:stCxn id="5" idx="3"/>
            <a:endCxn id="6" idx="1"/>
          </p:cNvCxnSpPr>
          <p:nvPr/>
        </p:nvCxnSpPr>
        <p:spPr>
          <a:xfrm flipV="1">
            <a:off x="5715697" y="3125557"/>
            <a:ext cx="1444415" cy="4680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33142" y="472860"/>
            <a:ext cx="1918359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pl-PL" dirty="0"/>
              <a:t>Atık sıvısı, W KM, %0.5 </a:t>
            </a:r>
            <a:endParaRPr lang="tr-TR" dirty="0"/>
          </a:p>
        </p:txBody>
      </p:sp>
      <p:cxnSp>
        <p:nvCxnSpPr>
          <p:cNvPr id="16" name="Elbow Connector 74"/>
          <p:cNvCxnSpPr>
            <a:cxnSpLocks/>
            <a:stCxn id="6" idx="2"/>
            <a:endCxn id="5" idx="2"/>
          </p:cNvCxnSpPr>
          <p:nvPr/>
        </p:nvCxnSpPr>
        <p:spPr>
          <a:xfrm rot="5400000">
            <a:off x="6433225" y="1723191"/>
            <a:ext cx="9360" cy="4091164"/>
          </a:xfrm>
          <a:prstGeom prst="bentConnector3">
            <a:avLst>
              <a:gd name="adj1" fmla="val 2542308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15697" y="2708920"/>
            <a:ext cx="1444416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tr-TR" dirty="0"/>
              <a:t>C</a:t>
            </a:r>
          </a:p>
          <a:p>
            <a:pPr algn="ctr"/>
            <a:r>
              <a:rPr lang="tr-TR" dirty="0"/>
              <a:t>KM, %40</a:t>
            </a:r>
          </a:p>
        </p:txBody>
      </p:sp>
      <p:cxnSp>
        <p:nvCxnSpPr>
          <p:cNvPr id="18" name="Elbow Connector 67"/>
          <p:cNvCxnSpPr>
            <a:stCxn id="8" idx="3"/>
            <a:endCxn id="5" idx="1"/>
          </p:cNvCxnSpPr>
          <p:nvPr/>
        </p:nvCxnSpPr>
        <p:spPr>
          <a:xfrm>
            <a:off x="2618813" y="3124418"/>
            <a:ext cx="450135" cy="5819"/>
          </a:xfrm>
          <a:prstGeom prst="bent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074941" y="4338085"/>
            <a:ext cx="2687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Y" dirty="0"/>
              <a:t>Geri döngü, R KM</a:t>
            </a:r>
            <a:r>
              <a:rPr lang="tr-TR" dirty="0"/>
              <a:t> %3</a:t>
            </a: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8009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4087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Bu sorunun çözümü için 1 </a:t>
            </a:r>
            <a:r>
              <a:rPr lang="tr-TR" sz="2800" b="1" dirty="0" err="1"/>
              <a:t>dak</a:t>
            </a:r>
            <a:r>
              <a:rPr lang="tr-TR" sz="2800" b="1" dirty="0"/>
              <a:t> temel alınır. 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/>
              <a:t>Diyagramdan yararlanılarak tüm sisteme ilişkin toplam kütle ve kuru madde denklikleri aşağıdaki gibi oluşturulur.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Toplam kütle denkliği </a:t>
            </a:r>
            <a:r>
              <a:rPr lang="tr-TR" sz="2800" b="1" dirty="0"/>
              <a:t>: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tr-TR" sz="2800" b="1" dirty="0"/>
              <a:t>	A: F = 150 + W 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324" y="3933056"/>
            <a:ext cx="6420034" cy="258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9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Kuru madde denkliği </a:t>
            </a:r>
            <a:r>
              <a:rPr lang="tr-TR" sz="2800" b="1" dirty="0"/>
              <a:t>: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B : F (0.12) = 150 (0.45) + W (0.005)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Atik sıvısının akış hızı, A ve B eşitliklerinin birlikte çözülmesiyle hesaplanır.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(150 + W) 0,12 = 150 (0.45) + W (0.005)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W (0.12 - 0.005) = 49.5 </a:t>
            </a:r>
            <a:endParaRPr lang="en-US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W= 430.4 kg/</a:t>
            </a:r>
            <a:r>
              <a:rPr lang="tr-TR" sz="2800" b="1" dirty="0" err="1">
                <a:solidFill>
                  <a:srgbClr val="FF0000"/>
                </a:solidFill>
              </a:rPr>
              <a:t>dak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340" y="4060079"/>
            <a:ext cx="6420034" cy="258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3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Besleme akış hızı A eşitliği yardımıyla hesaplanır.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 = 150 + W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F = 150 + 430.4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F = 580.4 kg/</a:t>
            </a:r>
            <a:r>
              <a:rPr lang="tr-TR" sz="2800" b="1" dirty="0" err="1">
                <a:solidFill>
                  <a:srgbClr val="FF0000"/>
                </a:solidFill>
              </a:rPr>
              <a:t>dak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Geri döngü hızı, </a:t>
            </a:r>
            <a:r>
              <a:rPr lang="tr-TR" sz="2800" b="1" dirty="0">
                <a:solidFill>
                  <a:srgbClr val="0070C0"/>
                </a:solidFill>
              </a:rPr>
              <a:t>1. konsantrasyon işlemi etrafında </a:t>
            </a:r>
            <a:r>
              <a:rPr lang="tr-TR" sz="2800" b="1" dirty="0"/>
              <a:t>yapılan toplam kütle ve KM denkliklerinden hesaplanır.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0825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Bu Hafta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Proses Grubu-4 - </a:t>
            </a:r>
            <a:r>
              <a:rPr lang="tr-TR" sz="2800" b="1" dirty="0">
                <a:solidFill>
                  <a:srgbClr val="FF0000"/>
                </a:solidFill>
              </a:rPr>
              <a:t>Membran sistemi</a:t>
            </a:r>
            <a:r>
              <a:rPr lang="tr-TR" sz="2800" b="1" dirty="0"/>
              <a:t>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Proses Grubu-4 - </a:t>
            </a:r>
            <a:r>
              <a:rPr lang="tr-TR" sz="2800" b="1" dirty="0">
                <a:solidFill>
                  <a:srgbClr val="FF0000"/>
                </a:solidFill>
              </a:rPr>
              <a:t>Çözücü </a:t>
            </a:r>
            <a:r>
              <a:rPr lang="tr-TR" sz="2800" b="1" dirty="0" err="1">
                <a:solidFill>
                  <a:srgbClr val="FF0000"/>
                </a:solidFill>
              </a:rPr>
              <a:t>ekstraksiyonu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974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spcBef>
                <a:spcPts val="1000"/>
              </a:spcBef>
            </a:pPr>
            <a:r>
              <a:rPr lang="tr-TR" sz="2800" b="1" dirty="0">
                <a:solidFill>
                  <a:srgbClr val="FF0000"/>
                </a:solidFill>
              </a:rPr>
              <a:t>Toplam kütle denkliği </a:t>
            </a:r>
            <a:r>
              <a:rPr lang="tr-TR" sz="2800" b="1" dirty="0"/>
              <a:t>: </a:t>
            </a:r>
            <a:endParaRPr lang="en-US" sz="2800" b="1" dirty="0"/>
          </a:p>
          <a:p>
            <a:pPr marL="0" indent="0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/>
              <a:t>F + R = W + C </a:t>
            </a:r>
            <a:endParaRPr lang="en-US" sz="2800" b="1" dirty="0"/>
          </a:p>
          <a:p>
            <a:pPr marL="0" indent="0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/>
              <a:t>580.4 + R = 430.4 + C </a:t>
            </a:r>
            <a:endParaRPr lang="en-US" sz="2800" b="1" dirty="0"/>
          </a:p>
          <a:p>
            <a:pPr marL="0" indent="0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A:</a:t>
            </a:r>
            <a:r>
              <a:rPr lang="tr-TR" sz="2800" b="1" dirty="0"/>
              <a:t> 150 + R = C </a:t>
            </a:r>
          </a:p>
          <a:p>
            <a:pPr>
              <a:lnSpc>
                <a:spcPct val="160000"/>
              </a:lnSpc>
              <a:spcBef>
                <a:spcPts val="1000"/>
              </a:spcBef>
            </a:pPr>
            <a:r>
              <a:rPr lang="tr-TR" sz="2800" b="1" dirty="0">
                <a:solidFill>
                  <a:srgbClr val="00B050"/>
                </a:solidFill>
              </a:rPr>
              <a:t>KM denkliği </a:t>
            </a:r>
            <a:r>
              <a:rPr lang="tr-TR" sz="2800" b="1" dirty="0"/>
              <a:t>: </a:t>
            </a:r>
            <a:endParaRPr lang="en-US" sz="2800" b="1" dirty="0"/>
          </a:p>
          <a:p>
            <a:pPr marL="0" indent="0" algn="ctr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/>
              <a:t>580.4 (0.12) + R (0.03) = 430.4 (0.005) + C (0.40) </a:t>
            </a:r>
            <a:endParaRPr lang="en-US" sz="2800" b="1" dirty="0"/>
          </a:p>
          <a:p>
            <a:pPr marL="0" indent="0" algn="ctr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/>
              <a:t>69.648 - 2.152 = C (0.40) - R (0.03) </a:t>
            </a:r>
            <a:endParaRPr lang="en-US" sz="2800" b="1" dirty="0"/>
          </a:p>
          <a:p>
            <a:pPr marL="0" indent="0" algn="ctr">
              <a:lnSpc>
                <a:spcPct val="160000"/>
              </a:lnSpc>
              <a:spcBef>
                <a:spcPts val="100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B: </a:t>
            </a:r>
            <a:r>
              <a:rPr lang="tr-TR" sz="2800" b="1" dirty="0"/>
              <a:t>67.496 = C (0.40) - R (0.03)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324" y="1196752"/>
            <a:ext cx="6420034" cy="258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Yukarıda oluşturulmuş bulunan A ve B eşitlikleri birlikte çözülerek, geri döngü hızı hesaplanır.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67.496 = (150 + R) 0.40 - R (0.03)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7.496 = (0.37) R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R = 20.26 kg/</a:t>
            </a:r>
            <a:r>
              <a:rPr lang="tr-TR" sz="2800" b="1" dirty="0" err="1">
                <a:solidFill>
                  <a:srgbClr val="FF0000"/>
                </a:solidFill>
              </a:rPr>
              <a:t>dak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</a:p>
          <a:p>
            <a:r>
              <a:rPr lang="tr-TR" sz="2800" b="1" dirty="0"/>
              <a:t>1 </a:t>
            </a:r>
            <a:r>
              <a:rPr lang="tr-TR" sz="2800" b="1" dirty="0" err="1"/>
              <a:t>h'teki</a:t>
            </a:r>
            <a:r>
              <a:rPr lang="tr-TR" sz="2800" b="1" dirty="0"/>
              <a:t> geri döngü hızı aşağıdaki gibi hesaplanır. </a:t>
            </a:r>
            <a:endParaRPr lang="en-US" sz="2800" b="1" dirty="0"/>
          </a:p>
          <a:p>
            <a:pPr marL="0" indent="0" algn="ctr">
              <a:buNone/>
            </a:pPr>
            <a:r>
              <a:rPr lang="tr-TR" sz="2800" b="1" dirty="0"/>
              <a:t>20.26 kg/</a:t>
            </a:r>
            <a:r>
              <a:rPr lang="tr-TR" sz="2800" b="1" dirty="0" err="1"/>
              <a:t>dak</a:t>
            </a:r>
            <a:r>
              <a:rPr lang="tr-TR" sz="2800" b="1" dirty="0"/>
              <a:t> 60 </a:t>
            </a:r>
            <a:r>
              <a:rPr lang="tr-TR" sz="2800" b="1" dirty="0" err="1"/>
              <a:t>dak</a:t>
            </a:r>
            <a:r>
              <a:rPr lang="tr-TR" sz="2800" b="1" dirty="0"/>
              <a:t>/h = </a:t>
            </a:r>
            <a:r>
              <a:rPr lang="tr-TR" sz="2800" b="1" dirty="0">
                <a:solidFill>
                  <a:srgbClr val="FF0000"/>
                </a:solidFill>
              </a:rPr>
              <a:t>1215.6 kg/h </a:t>
            </a:r>
            <a:endParaRPr lang="en-US" sz="2800" b="1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9760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370265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705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400" b="1" dirty="0">
                <a:solidFill>
                  <a:srgbClr val="FF0000"/>
                </a:solidFill>
              </a:rPr>
              <a:t>3.5.4.2 Çözücü ekstraksiyonu işleminde kütle dengesi hesaplamalarına ilişkin uygulamalar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463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Ekstraksiyon</a:t>
            </a:r>
            <a:r>
              <a:rPr lang="tr-TR" sz="2800" b="1" dirty="0"/>
              <a:t>; bir karışımdaki öğelerden birini uygun bir sıvıda seçimli olarak çözüp diğerlerinden ayırma işlemidir. </a:t>
            </a:r>
          </a:p>
        </p:txBody>
      </p:sp>
    </p:spTree>
    <p:extLst>
      <p:ext uri="{BB962C8B-B14F-4D97-AF65-F5344CB8AC3E}">
        <p14:creationId xmlns:p14="http://schemas.microsoft.com/office/powerpoint/2010/main" val="139180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göre; </a:t>
            </a:r>
            <a:r>
              <a:rPr lang="tr-TR" sz="2800" b="1" dirty="0">
                <a:solidFill>
                  <a:srgbClr val="C00000"/>
                </a:solidFill>
              </a:rPr>
              <a:t>ekstraksiyon</a:t>
            </a:r>
            <a:r>
              <a:rPr lang="tr-TR" sz="2800" b="1" dirty="0"/>
              <a:t>, belli bir maddenin </a:t>
            </a:r>
            <a:r>
              <a:rPr lang="tr-TR" sz="2800" b="1" dirty="0">
                <a:solidFill>
                  <a:srgbClr val="00B050"/>
                </a:solidFill>
              </a:rPr>
              <a:t>iki faz </a:t>
            </a:r>
            <a:r>
              <a:rPr lang="tr-TR" sz="2800" b="1" dirty="0"/>
              <a:t>ile arasındaki ilişkinin farklılığının kullanılması sonucu, bu maddenin bir fazdan diğer bir faza geçerek ayrılması olarak açıklanabilir.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Eğer bu ilişki farklılığı, maddenin bu fazlar arasındaki dağılma veya çözünme farkıysa buna "</a:t>
            </a:r>
            <a:r>
              <a:rPr lang="tr-TR" sz="2800" b="1" dirty="0">
                <a:solidFill>
                  <a:srgbClr val="FF0000"/>
                </a:solidFill>
              </a:rPr>
              <a:t>çözücü </a:t>
            </a:r>
            <a:r>
              <a:rPr lang="tr-TR" sz="2800" b="1" dirty="0" err="1">
                <a:solidFill>
                  <a:srgbClr val="FF0000"/>
                </a:solidFill>
              </a:rPr>
              <a:t>ekstraksiyonu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347737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 endüstrisinde </a:t>
            </a:r>
            <a:r>
              <a:rPr lang="tr-TR" sz="2800" b="1" dirty="0">
                <a:solidFill>
                  <a:srgbClr val="00B050"/>
                </a:solidFill>
              </a:rPr>
              <a:t>çözücü </a:t>
            </a:r>
            <a:r>
              <a:rPr lang="tr-TR" sz="2800" b="1" dirty="0" err="1">
                <a:solidFill>
                  <a:srgbClr val="00B050"/>
                </a:solidFill>
              </a:rPr>
              <a:t>ekstraksiyonu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işlemlerinin temel amacı; bir gıda maddesinde bulunan herhangi bir bileşenin konsantrasyonun azaltılması ve diğer fazdaki yani; </a:t>
            </a:r>
            <a:r>
              <a:rPr lang="tr-TR" sz="2800" b="1" dirty="0" err="1"/>
              <a:t>çözgendeki</a:t>
            </a:r>
            <a:r>
              <a:rPr lang="tr-TR" sz="2800" b="1" dirty="0"/>
              <a:t> o maddenin konsantrasyonunun artırılmasıdır.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6636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653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Başka bir ifadeyle; amaç, gıdada bulunan bir bileşenin çözgen yardımıyla gıdadan </a:t>
            </a:r>
            <a:r>
              <a:rPr lang="tr-TR" sz="2800" b="1" dirty="0" err="1"/>
              <a:t>ekstrakte</a:t>
            </a:r>
            <a:r>
              <a:rPr lang="tr-TR" sz="2800" b="1" dirty="0"/>
              <a:t> edilmesidir.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C00000"/>
                </a:solidFill>
              </a:rPr>
              <a:t>Şeker pancarından </a:t>
            </a:r>
            <a:r>
              <a:rPr lang="tr-TR" sz="2800" b="1" dirty="0"/>
              <a:t>şeker elde edilmesi, herhangi bir yağlı </a:t>
            </a:r>
            <a:r>
              <a:rPr lang="tr-TR" sz="2800" b="1" dirty="0">
                <a:solidFill>
                  <a:srgbClr val="0070C0"/>
                </a:solidFill>
              </a:rPr>
              <a:t>tohumdan yağın ayrılması </a:t>
            </a:r>
            <a:r>
              <a:rPr lang="tr-TR" sz="2800" b="1" dirty="0"/>
              <a:t>gibi işlemler çözücü </a:t>
            </a:r>
            <a:r>
              <a:rPr lang="tr-TR" sz="2800" b="1" dirty="0" err="1"/>
              <a:t>ekstraksiyonu</a:t>
            </a:r>
            <a:r>
              <a:rPr lang="tr-TR" sz="2800" b="1" dirty="0"/>
              <a:t> ile gerçekleştirilir. 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160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4000" b="1" dirty="0">
                <a:solidFill>
                  <a:srgbClr val="FF0000"/>
                </a:solidFill>
              </a:rPr>
              <a:t>Örnek 3.40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tr-TR" sz="2800" b="1" dirty="0"/>
              <a:t>Bir işletmede </a:t>
            </a:r>
            <a:r>
              <a:rPr lang="tr-TR" sz="2800" b="1" dirty="0">
                <a:solidFill>
                  <a:srgbClr val="00B0F0"/>
                </a:solidFill>
              </a:rPr>
              <a:t>%38 oranında yağ </a:t>
            </a:r>
            <a:r>
              <a:rPr lang="tr-TR" sz="2800" b="1" dirty="0"/>
              <a:t>içeren bir ham maddeden </a:t>
            </a:r>
            <a:r>
              <a:rPr lang="tr-TR" sz="2800" b="1" dirty="0">
                <a:solidFill>
                  <a:srgbClr val="00B050"/>
                </a:solidFill>
              </a:rPr>
              <a:t>1 </a:t>
            </a:r>
            <a:r>
              <a:rPr lang="tr-TR" sz="2800" b="1" dirty="0" err="1">
                <a:solidFill>
                  <a:srgbClr val="00B050"/>
                </a:solidFill>
              </a:rPr>
              <a:t>h'te</a:t>
            </a:r>
            <a:r>
              <a:rPr lang="tr-TR" sz="2800" b="1" dirty="0">
                <a:solidFill>
                  <a:srgbClr val="00B050"/>
                </a:solidFill>
              </a:rPr>
              <a:t> 1 ton işlenerek</a:t>
            </a:r>
            <a:r>
              <a:rPr lang="tr-TR" sz="2800" b="1" dirty="0"/>
              <a:t>, yağ </a:t>
            </a:r>
            <a:r>
              <a:rPr lang="tr-TR" sz="2800" b="1" dirty="0" err="1"/>
              <a:t>ekstrakte</a:t>
            </a:r>
            <a:r>
              <a:rPr lang="tr-TR" sz="2800" b="1" dirty="0"/>
              <a:t> edilmektedir. </a:t>
            </a:r>
          </a:p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tr-TR" sz="2800" b="1" dirty="0"/>
              <a:t>Ekstraksiyon sonunda elde edilen "</a:t>
            </a:r>
            <a:r>
              <a:rPr lang="tr-TR" sz="2800" b="1" dirty="0">
                <a:solidFill>
                  <a:srgbClr val="7030A0"/>
                </a:solidFill>
              </a:rPr>
              <a:t>yağ ve </a:t>
            </a:r>
            <a:r>
              <a:rPr lang="tr-TR" sz="2800" b="1" dirty="0" err="1">
                <a:solidFill>
                  <a:srgbClr val="7030A0"/>
                </a:solidFill>
              </a:rPr>
              <a:t>çözgenden</a:t>
            </a:r>
            <a:r>
              <a:rPr lang="tr-TR" sz="2800" b="1" dirty="0"/>
              <a:t>" oluşan ve "</a:t>
            </a:r>
            <a:r>
              <a:rPr lang="tr-TR" sz="2800" b="1" dirty="0" err="1"/>
              <a:t>misella</a:t>
            </a:r>
            <a:r>
              <a:rPr lang="tr-TR" sz="2800" b="1" dirty="0"/>
              <a:t>" denilen karışımın </a:t>
            </a:r>
            <a:r>
              <a:rPr lang="tr-TR" sz="2800" b="1" dirty="0">
                <a:solidFill>
                  <a:srgbClr val="FF0000"/>
                </a:solidFill>
              </a:rPr>
              <a:t>%45 oranında yağ </a:t>
            </a:r>
            <a:r>
              <a:rPr lang="tr-TR" sz="2800" b="1" dirty="0"/>
              <a:t>içerdiği saptanmıştır. </a:t>
            </a:r>
          </a:p>
        </p:txBody>
      </p:sp>
    </p:spTree>
    <p:extLst>
      <p:ext uri="{BB962C8B-B14F-4D97-AF65-F5344CB8AC3E}">
        <p14:creationId xmlns:p14="http://schemas.microsoft.com/office/powerpoint/2010/main" val="114417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373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Ekstraksiyon sonunda küspede kalan yağ ise, </a:t>
            </a:r>
            <a:r>
              <a:rPr lang="tr-TR" sz="2800" b="1" dirty="0">
                <a:solidFill>
                  <a:srgbClr val="FF0000"/>
                </a:solidFill>
              </a:rPr>
              <a:t>ham maddenin içerdiği toplam yağın %3'ü düzeyindedir</a:t>
            </a:r>
            <a:r>
              <a:rPr lang="tr-TR" sz="2800" b="1" dirty="0"/>
              <a:t>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Küspe başlangıçtaki </a:t>
            </a:r>
            <a:r>
              <a:rPr lang="tr-TR" sz="2800" b="1" dirty="0">
                <a:solidFill>
                  <a:srgbClr val="00B0F0"/>
                </a:solidFill>
              </a:rPr>
              <a:t>çözgenin %4'ünü </a:t>
            </a:r>
            <a:r>
              <a:rPr lang="tr-TR" sz="2800" b="1" dirty="0"/>
              <a:t>içermektedir.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göre;</a:t>
            </a:r>
            <a:endParaRPr lang="en-US" sz="2800" b="1" dirty="0"/>
          </a:p>
          <a:p>
            <a:pPr marL="542925" indent="-542925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a) 18 h süresince yapılacak </a:t>
            </a:r>
            <a:r>
              <a:rPr lang="tr-TR" sz="2800" b="1" dirty="0" err="1"/>
              <a:t>ekstraksiyon</a:t>
            </a:r>
            <a:r>
              <a:rPr lang="tr-TR" sz="2800" b="1" dirty="0"/>
              <a:t> işlemi için. gerekli </a:t>
            </a:r>
            <a:r>
              <a:rPr lang="tr-TR" sz="2800" b="1" dirty="0" err="1"/>
              <a:t>çözgen</a:t>
            </a:r>
            <a:r>
              <a:rPr lang="tr-TR" sz="2800" b="1" dirty="0"/>
              <a:t> miktarını, </a:t>
            </a:r>
            <a:endParaRPr lang="en-US" sz="2800" b="1" dirty="0"/>
          </a:p>
          <a:p>
            <a:pPr marL="449263" indent="-449263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b) </a:t>
            </a:r>
            <a:r>
              <a:rPr lang="tr-TR" sz="2800" b="1" dirty="0" err="1"/>
              <a:t>Ekstraksiyon</a:t>
            </a:r>
            <a:r>
              <a:rPr lang="tr-TR" sz="2800" b="1" dirty="0"/>
              <a:t> sonunda geride kalan küspe miktarını hesaplayınız.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164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449263" indent="-449263">
              <a:lnSpc>
                <a:spcPct val="150000"/>
              </a:lnSpc>
              <a:buNone/>
            </a:pPr>
            <a:endParaRPr lang="en-US" sz="2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394165" y="5430073"/>
            <a:ext cx="9603642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347788" indent="-1347788"/>
            <a:r>
              <a:rPr lang="tr-TR" dirty="0"/>
              <a:t>Şekil 3.33 Yağlı bir ham maddeden yağın </a:t>
            </a:r>
            <a:r>
              <a:rPr lang="tr-TR" dirty="0" err="1"/>
              <a:t>ekstraksiyonunda</a:t>
            </a:r>
            <a:r>
              <a:rPr lang="tr-TR" dirty="0"/>
              <a:t> madde akış diyagramı.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006180" y="2348880"/>
            <a:ext cx="3384376" cy="1800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tr-TR" dirty="0" err="1">
                <a:solidFill>
                  <a:sysClr val="windowText" lastClr="000000"/>
                </a:solidFill>
              </a:rPr>
              <a:t>Ekstraksiyon</a:t>
            </a:r>
            <a:endParaRPr lang="ar-SY" dirty="0">
              <a:solidFill>
                <a:sysClr val="windowText" lastClr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94613" y="2137567"/>
            <a:ext cx="1800199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Çözgen</a:t>
            </a:r>
            <a:r>
              <a:rPr lang="en-US" dirty="0">
                <a:solidFill>
                  <a:schemeClr val="tx2"/>
                </a:solidFill>
              </a:rPr>
              <a:t>, Ç </a:t>
            </a:r>
            <a:endParaRPr lang="ar-SY" dirty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>
            <a:stCxn id="3" idx="1"/>
          </p:cNvCxnSpPr>
          <p:nvPr/>
        </p:nvCxnSpPr>
        <p:spPr>
          <a:xfrm flipH="1">
            <a:off x="7390557" y="2677627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894613" y="3217688"/>
            <a:ext cx="1440160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err="1">
                <a:solidFill>
                  <a:schemeClr val="tx2"/>
                </a:solidFill>
              </a:rPr>
              <a:t>Küspe</a:t>
            </a:r>
            <a:r>
              <a:rPr lang="en-US" dirty="0">
                <a:solidFill>
                  <a:schemeClr val="tx2"/>
                </a:solidFill>
              </a:rPr>
              <a:t>, K </a:t>
            </a:r>
            <a:endParaRPr lang="ar-SY" dirty="0">
              <a:solidFill>
                <a:schemeClr val="tx2"/>
              </a:solidFill>
            </a:endParaRPr>
          </a:p>
        </p:txBody>
      </p:sp>
      <p:cxnSp>
        <p:nvCxnSpPr>
          <p:cNvPr id="18" name="Straight Arrow Connector 17"/>
          <p:cNvCxnSpPr>
            <a:endCxn id="16" idx="1"/>
          </p:cNvCxnSpPr>
          <p:nvPr/>
        </p:nvCxnSpPr>
        <p:spPr>
          <a:xfrm>
            <a:off x="7390556" y="3757747"/>
            <a:ext cx="504057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837829" y="2013259"/>
            <a:ext cx="2664295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i-FI" dirty="0">
                <a:solidFill>
                  <a:schemeClr val="tx2"/>
                </a:solidFill>
              </a:rPr>
              <a:t>Misella, M </a:t>
            </a:r>
          </a:p>
          <a:p>
            <a:pPr algn="ctr"/>
            <a:r>
              <a:rPr lang="fi-FI" dirty="0">
                <a:solidFill>
                  <a:schemeClr val="tx2"/>
                </a:solidFill>
              </a:rPr>
              <a:t>(Yağ + </a:t>
            </a:r>
            <a:r>
              <a:rPr lang="tr-TR" dirty="0">
                <a:solidFill>
                  <a:schemeClr val="tx2"/>
                </a:solidFill>
              </a:rPr>
              <a:t>çöz</a:t>
            </a:r>
            <a:r>
              <a:rPr lang="fi-FI" dirty="0">
                <a:solidFill>
                  <a:schemeClr val="tx2"/>
                </a:solidFill>
              </a:rPr>
              <a:t>gen), %45 yağ </a:t>
            </a:r>
            <a:endParaRPr lang="ar-SY" dirty="0">
              <a:solidFill>
                <a:schemeClr val="tx2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3358108" y="2553319"/>
            <a:ext cx="604968" cy="115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837828" y="3269834"/>
            <a:ext cx="2664295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i-FI" dirty="0">
                <a:solidFill>
                  <a:schemeClr val="tx2"/>
                </a:solidFill>
              </a:rPr>
              <a:t>Hammadde, H %38 yağ </a:t>
            </a:r>
            <a:endParaRPr lang="ar-SY" dirty="0">
              <a:solidFill>
                <a:schemeClr val="tx2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3355702" y="3774591"/>
            <a:ext cx="628926" cy="165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Çözüm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921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745171"/>
              </p:ext>
            </p:extLst>
          </p:nvPr>
        </p:nvGraphicFramePr>
        <p:xfrm>
          <a:off x="1117600" y="76200"/>
          <a:ext cx="10156825" cy="6593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15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Çözüme, toplam yağ denkliği ve toplam kütle denkliği eşitliklerinin düzenlenmesiyle ulaşılır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a) Toplam </a:t>
            </a:r>
            <a:r>
              <a:rPr lang="tr-TR" sz="2800" b="1" dirty="0">
                <a:solidFill>
                  <a:srgbClr val="00B050"/>
                </a:solidFill>
              </a:rPr>
              <a:t>yağ denkliğini </a:t>
            </a:r>
            <a:r>
              <a:rPr lang="tr-TR" sz="2800" b="1" dirty="0"/>
              <a:t>elde etmek için öncelikle "ham </a:t>
            </a:r>
            <a:r>
              <a:rPr lang="tr-TR" sz="2800" b="1" dirty="0" err="1"/>
              <a:t>madedeki</a:t>
            </a:r>
            <a:r>
              <a:rPr lang="tr-TR" sz="2800" b="1" dirty="0"/>
              <a:t> toplam yağ miktarı" ve "küspede kalan yağ miktarı" hesaplanmalıdır.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Ham maddede </a:t>
            </a:r>
            <a:r>
              <a:rPr lang="tr-TR" sz="2800" b="1" dirty="0"/>
              <a:t>bulunan toplam </a:t>
            </a:r>
            <a:r>
              <a:rPr lang="tr-TR" sz="2800" b="1" dirty="0">
                <a:solidFill>
                  <a:srgbClr val="FF0000"/>
                </a:solidFill>
              </a:rPr>
              <a:t>yağ miktarı </a:t>
            </a:r>
            <a:r>
              <a:rPr lang="tr-TR" sz="2800" b="1" dirty="0"/>
              <a:t>=1000 kg (0.38) = </a:t>
            </a:r>
            <a:r>
              <a:rPr lang="tr-TR" sz="2800" b="1" dirty="0">
                <a:solidFill>
                  <a:srgbClr val="FF0000"/>
                </a:solidFill>
              </a:rPr>
              <a:t>380 kg/h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2433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Küspede kalan yağ miktarı, toplam yağın %3'ü kadar ise; </a:t>
            </a:r>
          </a:p>
          <a:p>
            <a:pPr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Küspede kalan yağ miktarı = 380 (0.03) =</a:t>
            </a:r>
            <a:r>
              <a:rPr lang="tr-TR" sz="2800" b="1" dirty="0">
                <a:solidFill>
                  <a:srgbClr val="FF0000"/>
                </a:solidFill>
              </a:rPr>
              <a:t>11.4 kg/h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Buna göre, toplam yağ denkliği aşağıdaki gibi oluşturularak </a:t>
            </a:r>
            <a:r>
              <a:rPr lang="tr-TR" sz="2800" b="1" dirty="0" err="1"/>
              <a:t>misella</a:t>
            </a:r>
            <a:r>
              <a:rPr lang="tr-TR" sz="2800" b="1" dirty="0"/>
              <a:t> miktarı (M) hesaplanır.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Toplam yağ denkliği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380 =11.4 + M (0.45)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FF0000"/>
                </a:solidFill>
              </a:rPr>
              <a:t>M = 819.1 kg/h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2031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32656"/>
            <a:ext cx="10157354" cy="63367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Küspe başlangıçtaki </a:t>
            </a:r>
            <a:r>
              <a:rPr lang="tr-TR" sz="2800" b="1" dirty="0" err="1"/>
              <a:t>çözgenin</a:t>
            </a:r>
            <a:r>
              <a:rPr lang="tr-TR" sz="2800" b="1" dirty="0"/>
              <a:t> %4'ünü içermektedir. Yani küspedeki </a:t>
            </a:r>
            <a:r>
              <a:rPr lang="tr-TR" sz="2800" b="1" dirty="0" err="1"/>
              <a:t>çözgen</a:t>
            </a:r>
            <a:r>
              <a:rPr lang="tr-TR" sz="2800" b="1" dirty="0"/>
              <a:t> miktarı; (0.04) Ç'ye eşittir.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F0"/>
                </a:solidFill>
              </a:rPr>
              <a:t>Toplam </a:t>
            </a:r>
            <a:r>
              <a:rPr lang="tr-TR" sz="2800" b="1" dirty="0" err="1">
                <a:solidFill>
                  <a:srgbClr val="00B0F0"/>
                </a:solidFill>
              </a:rPr>
              <a:t>çözgen</a:t>
            </a:r>
            <a:r>
              <a:rPr lang="tr-TR" sz="2800" b="1" dirty="0">
                <a:solidFill>
                  <a:srgbClr val="00B0F0"/>
                </a:solidFill>
              </a:rPr>
              <a:t> denkliği </a:t>
            </a:r>
            <a:r>
              <a:rPr lang="tr-TR" sz="2800" b="1" dirty="0"/>
              <a:t>: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Ç = 0.04 Ç + M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 0.96 Ç = M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0.96 Ç = 819.1 (0.55)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/>
              <a:t>0.96 Ç = 450.5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FF0000"/>
                </a:solidFill>
              </a:rPr>
              <a:t>Ç = 469.3 kg/h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08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18 </a:t>
            </a:r>
            <a:r>
              <a:rPr lang="tr-TR" sz="2800" b="1" dirty="0" err="1"/>
              <a:t>h'lik</a:t>
            </a:r>
            <a:r>
              <a:rPr lang="tr-TR" sz="2800" b="1" dirty="0"/>
              <a:t> </a:t>
            </a:r>
            <a:r>
              <a:rPr lang="tr-TR" sz="2800" b="1" dirty="0" err="1"/>
              <a:t>ekstraksyon</a:t>
            </a:r>
            <a:r>
              <a:rPr lang="tr-TR" sz="2800" b="1" dirty="0"/>
              <a:t> işlemi için gerekli </a:t>
            </a:r>
            <a:r>
              <a:rPr lang="tr-TR" sz="2800" b="1" dirty="0" err="1"/>
              <a:t>çözgen</a:t>
            </a:r>
            <a:r>
              <a:rPr lang="tr-TR" sz="2800" b="1" dirty="0"/>
              <a:t> miktarı aşağıdaki gibi hesaplanır.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469.3 kg/h x 18 h = 8447.4 kg çözgen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Küspe miktarını hesaplamak için, toplam kütle denkliği eşitliği düzenlenir.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6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0426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404664"/>
            <a:ext cx="10157354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Toplam kütle denkliği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H + Ç = K + M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1000 + 469.3 = K + 819.1</a:t>
            </a: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K = 650.2 kg küspe</a:t>
            </a:r>
            <a:endParaRPr lang="en-US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endParaRPr lang="en-US" sz="2800" b="1" dirty="0"/>
          </a:p>
          <a:p>
            <a:pPr marL="0" indent="0" algn="ctr">
              <a:lnSpc>
                <a:spcPct val="150000"/>
              </a:lnSpc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3558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3200" b="1" dirty="0"/>
              <a:t>3.5.4 Proses Grubu-4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Farklı yöntemlerle bir gıdada bulunan herhangi </a:t>
            </a:r>
            <a:r>
              <a:rPr lang="tr-TR" sz="2800" b="1" dirty="0">
                <a:solidFill>
                  <a:srgbClr val="00B0F0"/>
                </a:solidFill>
              </a:rPr>
              <a:t>bir bileşenin uzaklaştırılması</a:t>
            </a:r>
            <a:r>
              <a:rPr lang="tr-TR" sz="2800" b="1" dirty="0"/>
              <a:t> ya da o </a:t>
            </a:r>
            <a:r>
              <a:rPr lang="tr-TR" sz="2800" b="1" dirty="0">
                <a:solidFill>
                  <a:srgbClr val="00B050"/>
                </a:solidFill>
              </a:rPr>
              <a:t>bileşenin oranının azaltılmasına </a:t>
            </a:r>
            <a:r>
              <a:rPr lang="tr-TR" sz="2800" b="1" dirty="0"/>
              <a:t>yönelik işlemlerin gerçekleştiği proses grubudur.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Membran</a:t>
            </a:r>
            <a:r>
              <a:rPr lang="tr-TR" sz="2800" b="1" dirty="0">
                <a:solidFill>
                  <a:srgbClr val="FF0000"/>
                </a:solidFill>
              </a:rPr>
              <a:t> sistemi </a:t>
            </a:r>
            <a:r>
              <a:rPr lang="tr-TR" sz="2800" b="1" dirty="0"/>
              <a:t>yardımıyla konsantrasyon işlemi, </a:t>
            </a:r>
            <a:r>
              <a:rPr lang="tr-TR" sz="2800" b="1" dirty="0" err="1">
                <a:solidFill>
                  <a:srgbClr val="7030A0"/>
                </a:solidFill>
              </a:rPr>
              <a:t>ultrafiltrasyon</a:t>
            </a:r>
            <a:r>
              <a:rPr lang="tr-TR" sz="2800" b="1" dirty="0"/>
              <a:t> yoluyla konsantrasyon işlemi, </a:t>
            </a:r>
            <a:r>
              <a:rPr lang="tr-TR" sz="2800" b="1" dirty="0">
                <a:solidFill>
                  <a:srgbClr val="00B0F0"/>
                </a:solidFill>
              </a:rPr>
              <a:t>sütten yağın ayrılması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katı-sıvı </a:t>
            </a:r>
            <a:r>
              <a:rPr lang="tr-TR" sz="2800" b="1" dirty="0" err="1">
                <a:solidFill>
                  <a:srgbClr val="FF0000"/>
                </a:solidFill>
              </a:rPr>
              <a:t>ekstraksiyonu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gibi işlemler bu proses grubuna girmektedir.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487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marL="1200150" indent="-1200150">
              <a:lnSpc>
                <a:spcPct val="160000"/>
              </a:lnSpc>
              <a:spcBef>
                <a:spcPts val="0"/>
              </a:spcBef>
            </a:pPr>
            <a:r>
              <a:rPr lang="tr-TR" sz="2400" b="1" dirty="0">
                <a:solidFill>
                  <a:srgbClr val="FF0000"/>
                </a:solidFill>
              </a:rPr>
              <a:t>3.5.4.1 </a:t>
            </a:r>
            <a:r>
              <a:rPr lang="tr-TR" sz="2400" b="1" dirty="0" err="1">
                <a:solidFill>
                  <a:srgbClr val="FF0000"/>
                </a:solidFill>
              </a:rPr>
              <a:t>Membran</a:t>
            </a:r>
            <a:r>
              <a:rPr lang="tr-TR" sz="2400" b="1" dirty="0">
                <a:solidFill>
                  <a:srgbClr val="FF0000"/>
                </a:solidFill>
              </a:rPr>
              <a:t> sistemi ile konsantrasyon işleminde kütle denkliği hesaplarına ilişkin uygulamalar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Membran</a:t>
            </a:r>
            <a:r>
              <a:rPr lang="tr-TR" sz="2800" b="1" dirty="0"/>
              <a:t>, sıvıdan ayırmak istenen parçacıklardan daha küçük gözenekli, </a:t>
            </a:r>
            <a:r>
              <a:rPr lang="tr-TR" sz="2800" b="1" dirty="0">
                <a:solidFill>
                  <a:srgbClr val="00B050"/>
                </a:solidFill>
              </a:rPr>
              <a:t>çok ince bir filtre </a:t>
            </a:r>
            <a:r>
              <a:rPr lang="tr-TR" sz="2800" b="1" dirty="0"/>
              <a:t>dokusuna verilen isimdir.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Bu doku </a:t>
            </a:r>
            <a:r>
              <a:rPr lang="tr-TR" sz="2800" b="1" dirty="0">
                <a:solidFill>
                  <a:srgbClr val="00B0F0"/>
                </a:solidFill>
              </a:rPr>
              <a:t>daha </a:t>
            </a:r>
            <a:r>
              <a:rPr lang="tr-TR" sz="2800" b="1" dirty="0" err="1">
                <a:solidFill>
                  <a:srgbClr val="00B0F0"/>
                </a:solidFill>
              </a:rPr>
              <a:t>poroz</a:t>
            </a:r>
            <a:r>
              <a:rPr lang="tr-TR" sz="2800" b="1" dirty="0">
                <a:solidFill>
                  <a:srgbClr val="00B0F0"/>
                </a:solidFill>
              </a:rPr>
              <a:t> bir destek </a:t>
            </a:r>
            <a:r>
              <a:rPr lang="tr-TR" sz="2800" b="1" dirty="0"/>
              <a:t>üzerine yerleştirilerek bir filtre ünitesi elde edilir. </a:t>
            </a:r>
          </a:p>
        </p:txBody>
      </p:sp>
    </p:spTree>
    <p:extLst>
      <p:ext uri="{BB962C8B-B14F-4D97-AF65-F5344CB8AC3E}">
        <p14:creationId xmlns:p14="http://schemas.microsoft.com/office/powerpoint/2010/main" val="419269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2068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Membran </a:t>
            </a:r>
            <a:r>
              <a:rPr lang="tr-TR" sz="2800" b="1" dirty="0" err="1"/>
              <a:t>filtrasyon</a:t>
            </a:r>
            <a:r>
              <a:rPr lang="tr-TR" sz="2800" b="1" dirty="0"/>
              <a:t> denildiğinde başlıca </a:t>
            </a:r>
            <a:r>
              <a:rPr lang="tr-TR" sz="2800" b="1" dirty="0">
                <a:solidFill>
                  <a:srgbClr val="FF0000"/>
                </a:solidFill>
              </a:rPr>
              <a:t>4 teknik akla gelmektedir</a:t>
            </a:r>
            <a:r>
              <a:rPr lang="tr-TR" sz="2800" b="1" dirty="0"/>
              <a:t>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75084673"/>
              </p:ext>
            </p:extLst>
          </p:nvPr>
        </p:nvGraphicFramePr>
        <p:xfrm>
          <a:off x="1047414" y="900392"/>
          <a:ext cx="10297144" cy="541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566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192688"/>
          </a:xfrm>
        </p:spPr>
        <p:txBody>
          <a:bodyPr>
            <a:noAutofit/>
          </a:bodyPr>
          <a:lstStyle/>
          <a:p>
            <a:pPr marL="514350" indent="-514350">
              <a:lnSpc>
                <a:spcPct val="160000"/>
              </a:lnSpc>
              <a:spcBef>
                <a:spcPts val="0"/>
              </a:spcBef>
              <a:buAutoNum type="arabicPeriod"/>
            </a:pPr>
            <a:r>
              <a:rPr lang="tr-TR" sz="2800" b="1" dirty="0">
                <a:solidFill>
                  <a:srgbClr val="FF0000"/>
                </a:solidFill>
              </a:rPr>
              <a:t>Ters </a:t>
            </a:r>
            <a:r>
              <a:rPr lang="tr-TR" sz="2800" b="1" dirty="0" err="1">
                <a:solidFill>
                  <a:srgbClr val="FF0000"/>
                </a:solidFill>
              </a:rPr>
              <a:t>ozmoz</a:t>
            </a:r>
            <a:r>
              <a:rPr lang="tr-TR" sz="2800" b="1" dirty="0">
                <a:solidFill>
                  <a:srgbClr val="FF0000"/>
                </a:solidFill>
              </a:rPr>
              <a:t> (TO) : </a:t>
            </a:r>
            <a:r>
              <a:rPr lang="tr-TR" sz="2800" b="1" dirty="0"/>
              <a:t>Sadece suyun geçtiği, fakat çözünmüş tuzların bile tutulabildiği nitelikte bir </a:t>
            </a:r>
            <a:r>
              <a:rPr lang="tr-TR" sz="2800" b="1" dirty="0" err="1"/>
              <a:t>membranla</a:t>
            </a:r>
            <a:r>
              <a:rPr lang="tr-TR" sz="2800" b="1" dirty="0"/>
              <a:t> yapılan işlemdir. </a:t>
            </a:r>
          </a:p>
          <a:p>
            <a:pPr marL="530225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/>
              <a:t>Bu uygulama "</a:t>
            </a:r>
            <a:r>
              <a:rPr lang="tr-TR" sz="2800" b="1" dirty="0" err="1">
                <a:solidFill>
                  <a:srgbClr val="00B0F0"/>
                </a:solidFill>
              </a:rPr>
              <a:t>hiperfiltrasyon</a:t>
            </a:r>
            <a:r>
              <a:rPr lang="tr-TR" sz="2800" b="1" dirty="0"/>
              <a:t>" ismi ile de anılmaktadır. </a:t>
            </a:r>
          </a:p>
          <a:p>
            <a:pPr marL="357188" indent="-35718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2. </a:t>
            </a:r>
            <a:r>
              <a:rPr lang="tr-TR" sz="2800" b="1" dirty="0" err="1">
                <a:solidFill>
                  <a:srgbClr val="FF0000"/>
                </a:solidFill>
              </a:rPr>
              <a:t>Mikrofiltrasyon</a:t>
            </a:r>
            <a:r>
              <a:rPr lang="tr-TR" sz="2800" b="1" dirty="0">
                <a:solidFill>
                  <a:srgbClr val="FF0000"/>
                </a:solidFill>
              </a:rPr>
              <a:t> (MF) : </a:t>
            </a:r>
            <a:r>
              <a:rPr lang="tr-TR" sz="2800" b="1" dirty="0"/>
              <a:t>Bu uygulamada yaklaşık </a:t>
            </a:r>
            <a:r>
              <a:rPr lang="tr-TR" sz="2800" b="1" dirty="0">
                <a:solidFill>
                  <a:srgbClr val="00B050"/>
                </a:solidFill>
              </a:rPr>
              <a:t>0.1 µm veya daha iri </a:t>
            </a:r>
            <a:r>
              <a:rPr lang="tr-TR" sz="2800" b="1" dirty="0" err="1"/>
              <a:t>porlu</a:t>
            </a:r>
            <a:r>
              <a:rPr lang="tr-TR" sz="2800" b="1" dirty="0"/>
              <a:t> </a:t>
            </a:r>
            <a:r>
              <a:rPr lang="tr-TR" sz="2800" b="1" dirty="0" err="1"/>
              <a:t>membranlar</a:t>
            </a:r>
            <a:r>
              <a:rPr lang="tr-TR" sz="2800" b="1" dirty="0"/>
              <a:t>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5393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336704"/>
          </a:xfrm>
        </p:spPr>
        <p:txBody>
          <a:bodyPr>
            <a:noAutofit/>
          </a:bodyPr>
          <a:lstStyle/>
          <a:p>
            <a:pPr marL="357188" indent="-35718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3. </a:t>
            </a:r>
            <a:r>
              <a:rPr lang="tr-TR" sz="2800" b="1" dirty="0" err="1">
                <a:solidFill>
                  <a:srgbClr val="FF0000"/>
                </a:solidFill>
              </a:rPr>
              <a:t>Nanofiltrasyon</a:t>
            </a:r>
            <a:r>
              <a:rPr lang="tr-TR" sz="2800" b="1" dirty="0">
                <a:solidFill>
                  <a:srgbClr val="FF0000"/>
                </a:solidFill>
              </a:rPr>
              <a:t> (NF) : </a:t>
            </a:r>
            <a:r>
              <a:rPr lang="tr-TR" sz="2800" b="1" dirty="0"/>
              <a:t>Bu uygulamada ise, </a:t>
            </a:r>
            <a:r>
              <a:rPr lang="tr-TR" sz="2800" b="1" dirty="0" err="1"/>
              <a:t>fenolik</a:t>
            </a:r>
            <a:r>
              <a:rPr lang="tr-TR" sz="2800" b="1" dirty="0"/>
              <a:t> madde molekülleri gibi daha küçük moleküllerin dahi tutulabildiği, çok küçük </a:t>
            </a:r>
            <a:r>
              <a:rPr lang="tr-TR" sz="2800" b="1" dirty="0" err="1"/>
              <a:t>porlu</a:t>
            </a:r>
            <a:r>
              <a:rPr lang="tr-TR" sz="2800" b="1" dirty="0"/>
              <a:t> </a:t>
            </a:r>
            <a:r>
              <a:rPr lang="tr-TR" sz="2800" b="1" dirty="0" err="1"/>
              <a:t>membranlar</a:t>
            </a:r>
            <a:r>
              <a:rPr lang="tr-TR" sz="2800" b="1" dirty="0"/>
              <a:t> kullanılmaktadır. </a:t>
            </a:r>
          </a:p>
          <a:p>
            <a:pPr marL="357188" indent="-357188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4. </a:t>
            </a:r>
            <a:r>
              <a:rPr lang="tr-TR" sz="2800" b="1" dirty="0" err="1">
                <a:solidFill>
                  <a:srgbClr val="FF0000"/>
                </a:solidFill>
              </a:rPr>
              <a:t>Ultrafiltrasyon</a:t>
            </a:r>
            <a:r>
              <a:rPr lang="tr-TR" sz="2800" b="1" dirty="0">
                <a:solidFill>
                  <a:srgbClr val="FF0000"/>
                </a:solidFill>
              </a:rPr>
              <a:t> (UF) : </a:t>
            </a:r>
            <a:r>
              <a:rPr lang="tr-TR" sz="2800" b="1" dirty="0"/>
              <a:t>Kullanılan </a:t>
            </a:r>
            <a:r>
              <a:rPr lang="tr-TR" sz="2800" b="1" dirty="0" err="1"/>
              <a:t>membranların</a:t>
            </a:r>
            <a:r>
              <a:rPr lang="tr-TR" sz="2800" b="1" dirty="0"/>
              <a:t> </a:t>
            </a:r>
            <a:r>
              <a:rPr lang="tr-TR" sz="2800" b="1" dirty="0" err="1"/>
              <a:t>por</a:t>
            </a:r>
            <a:r>
              <a:rPr lang="tr-TR" sz="2800" b="1" dirty="0"/>
              <a:t> çapları o kadar 'küçüktür ki, </a:t>
            </a:r>
            <a:r>
              <a:rPr lang="tr-TR" sz="2800" b="1" dirty="0">
                <a:solidFill>
                  <a:srgbClr val="7030A0"/>
                </a:solidFill>
              </a:rPr>
              <a:t>protein molekülleri </a:t>
            </a:r>
            <a:r>
              <a:rPr lang="tr-TR" sz="2800" b="1" dirty="0"/>
              <a:t>ve hatta gerçek çözelti yapmış çok küçük bileşikler bile sıvıdan ayrılabilmektedir.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02042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360000"/>
            <a:ext cx="10157354" cy="62646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Gıda endüstrisinde </a:t>
            </a:r>
            <a:r>
              <a:rPr lang="tr-TR" sz="2800" b="1" dirty="0" err="1"/>
              <a:t>membran</a:t>
            </a:r>
            <a:r>
              <a:rPr lang="tr-TR" sz="2800" b="1" dirty="0"/>
              <a:t> ayırma teknikleri çok </a:t>
            </a:r>
            <a:r>
              <a:rPr lang="tr-TR" sz="2800" b="1" dirty="0">
                <a:solidFill>
                  <a:srgbClr val="FF0000"/>
                </a:solidFill>
              </a:rPr>
              <a:t>farklı amaçlarla kullanılmaktadır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7030A0"/>
                </a:solidFill>
              </a:rPr>
              <a:t>Meyve soyundan proteinlerin </a:t>
            </a:r>
            <a:r>
              <a:rPr lang="tr-TR" sz="2800" b="1" dirty="0"/>
              <a:t>uzaklaştırılması, nişasta konsantrasyonu, yumurta akı konsantrasyonu, jelatin konsantrasyonu, bira ve şaraptan mayaların uzaklaştırılması, </a:t>
            </a:r>
            <a:r>
              <a:rPr lang="tr-TR" sz="2800" b="1" dirty="0">
                <a:solidFill>
                  <a:srgbClr val="00B050"/>
                </a:solidFill>
              </a:rPr>
              <a:t>peynir altı suyu </a:t>
            </a:r>
            <a:r>
              <a:rPr lang="tr-TR" sz="2800" b="1" dirty="0"/>
              <a:t>konsantrasyonu, sütten yağın ayrılması ve kazein </a:t>
            </a:r>
            <a:r>
              <a:rPr lang="tr-TR" sz="2800" b="1" dirty="0" err="1"/>
              <a:t>separasyonu</a:t>
            </a:r>
            <a:r>
              <a:rPr lang="tr-TR" sz="2800" b="1" dirty="0"/>
              <a:t> gibi işlemlerde membran ayırma tekniklerinden sıklıkla yararlanılır. </a:t>
            </a:r>
          </a:p>
        </p:txBody>
      </p:sp>
    </p:spTree>
    <p:extLst>
      <p:ext uri="{BB962C8B-B14F-4D97-AF65-F5344CB8AC3E}">
        <p14:creationId xmlns:p14="http://schemas.microsoft.com/office/powerpoint/2010/main" val="65693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1428</Words>
  <Application>Microsoft Office PowerPoint</Application>
  <PresentationFormat>Özel</PresentationFormat>
  <Paragraphs>165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7" baseType="lpstr">
      <vt:lpstr>Arial</vt:lpstr>
      <vt:lpstr>Century Gothic</vt:lpstr>
      <vt:lpstr>Books 16x9</vt:lpstr>
      <vt:lpstr>Kütle ve Enerji Denklikleri Kütle Denkliği V</vt:lpstr>
      <vt:lpstr>Bu Hafta</vt:lpstr>
      <vt:lpstr>PowerPoint Sunusu</vt:lpstr>
      <vt:lpstr>3.5.4 Proses Grubu-4 </vt:lpstr>
      <vt:lpstr>3.5.4.1 Membran sistemi ile konsantrasyon işleminde kütle denkliği hesaplarına ilişkin uygulamalar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3.37</vt:lpstr>
      <vt:lpstr>PowerPoint Sunusu</vt:lpstr>
      <vt:lpstr>PowerPoint Sunusu</vt:lpstr>
      <vt:lpstr>PowerPoint Sunusu</vt:lpstr>
      <vt:lpstr>Çözüm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3.5.4.2 Çözücü ekstraksiyonu işleminde kütle dengesi hesaplamalarına ilişkin uygulamalar </vt:lpstr>
      <vt:lpstr>PowerPoint Sunusu</vt:lpstr>
      <vt:lpstr>PowerPoint Sunusu</vt:lpstr>
      <vt:lpstr>PowerPoint Sunusu</vt:lpstr>
      <vt:lpstr>Örnek 3.40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2019-04-29T09:48:51Z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